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7"/>
  </p:notesMasterIdLst>
  <p:sldIdLst>
    <p:sldId id="256" r:id="rId2"/>
    <p:sldId id="397" r:id="rId3"/>
    <p:sldId id="391" r:id="rId4"/>
    <p:sldId id="377" r:id="rId5"/>
    <p:sldId id="375" r:id="rId6"/>
  </p:sldIdLst>
  <p:sldSz cx="9907588" cy="6858000"/>
  <p:notesSz cx="9144000" cy="6858000"/>
  <p:defaultTextStyle>
    <a:defPPr>
      <a:defRPr lang="ja-JP"/>
    </a:defPPr>
    <a:lvl1pPr marL="0" algn="l" defTabSz="851672" rtl="0" eaLnBrk="1" latinLnBrk="0" hangingPunct="1">
      <a:defRPr kumimoji="1" sz="1677" kern="1200">
        <a:solidFill>
          <a:schemeClr val="tx1"/>
        </a:solidFill>
        <a:latin typeface="+mn-lt"/>
        <a:ea typeface="+mn-ea"/>
        <a:cs typeface="+mn-cs"/>
      </a:defRPr>
    </a:lvl1pPr>
    <a:lvl2pPr marL="425836" algn="l" defTabSz="851672" rtl="0" eaLnBrk="1" latinLnBrk="0" hangingPunct="1">
      <a:defRPr kumimoji="1" sz="1677" kern="1200">
        <a:solidFill>
          <a:schemeClr val="tx1"/>
        </a:solidFill>
        <a:latin typeface="+mn-lt"/>
        <a:ea typeface="+mn-ea"/>
        <a:cs typeface="+mn-cs"/>
      </a:defRPr>
    </a:lvl2pPr>
    <a:lvl3pPr marL="851672" algn="l" defTabSz="851672" rtl="0" eaLnBrk="1" latinLnBrk="0" hangingPunct="1">
      <a:defRPr kumimoji="1" sz="1677" kern="1200">
        <a:solidFill>
          <a:schemeClr val="tx1"/>
        </a:solidFill>
        <a:latin typeface="+mn-lt"/>
        <a:ea typeface="+mn-ea"/>
        <a:cs typeface="+mn-cs"/>
      </a:defRPr>
    </a:lvl3pPr>
    <a:lvl4pPr marL="1277508" algn="l" defTabSz="851672" rtl="0" eaLnBrk="1" latinLnBrk="0" hangingPunct="1">
      <a:defRPr kumimoji="1" sz="1677" kern="1200">
        <a:solidFill>
          <a:schemeClr val="tx1"/>
        </a:solidFill>
        <a:latin typeface="+mn-lt"/>
        <a:ea typeface="+mn-ea"/>
        <a:cs typeface="+mn-cs"/>
      </a:defRPr>
    </a:lvl4pPr>
    <a:lvl5pPr marL="1703344" algn="l" defTabSz="851672" rtl="0" eaLnBrk="1" latinLnBrk="0" hangingPunct="1">
      <a:defRPr kumimoji="1" sz="1677" kern="1200">
        <a:solidFill>
          <a:schemeClr val="tx1"/>
        </a:solidFill>
        <a:latin typeface="+mn-lt"/>
        <a:ea typeface="+mn-ea"/>
        <a:cs typeface="+mn-cs"/>
      </a:defRPr>
    </a:lvl5pPr>
    <a:lvl6pPr marL="2129180" algn="l" defTabSz="851672" rtl="0" eaLnBrk="1" latinLnBrk="0" hangingPunct="1">
      <a:defRPr kumimoji="1" sz="1677" kern="1200">
        <a:solidFill>
          <a:schemeClr val="tx1"/>
        </a:solidFill>
        <a:latin typeface="+mn-lt"/>
        <a:ea typeface="+mn-ea"/>
        <a:cs typeface="+mn-cs"/>
      </a:defRPr>
    </a:lvl6pPr>
    <a:lvl7pPr marL="2555016" algn="l" defTabSz="851672" rtl="0" eaLnBrk="1" latinLnBrk="0" hangingPunct="1">
      <a:defRPr kumimoji="1" sz="1677" kern="1200">
        <a:solidFill>
          <a:schemeClr val="tx1"/>
        </a:solidFill>
        <a:latin typeface="+mn-lt"/>
        <a:ea typeface="+mn-ea"/>
        <a:cs typeface="+mn-cs"/>
      </a:defRPr>
    </a:lvl7pPr>
    <a:lvl8pPr marL="2980853" algn="l" defTabSz="851672" rtl="0" eaLnBrk="1" latinLnBrk="0" hangingPunct="1">
      <a:defRPr kumimoji="1" sz="1677" kern="1200">
        <a:solidFill>
          <a:schemeClr val="tx1"/>
        </a:solidFill>
        <a:latin typeface="+mn-lt"/>
        <a:ea typeface="+mn-ea"/>
        <a:cs typeface="+mn-cs"/>
      </a:defRPr>
    </a:lvl8pPr>
    <a:lvl9pPr marL="3406689" algn="l" defTabSz="851672" rtl="0" eaLnBrk="1" latinLnBrk="0" hangingPunct="1">
      <a:defRPr kumimoji="1" sz="167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4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5"/>
    <p:restoredTop sz="94649"/>
  </p:normalViewPr>
  <p:slideViewPr>
    <p:cSldViewPr snapToGrid="0" snapToObjects="1">
      <p:cViewPr>
        <p:scale>
          <a:sx n="100" d="100"/>
          <a:sy n="100" d="100"/>
        </p:scale>
        <p:origin x="1536" y="64"/>
      </p:cViewPr>
      <p:guideLst>
        <p:guide orient="horz" pos="2160"/>
        <p:guide pos="3143"/>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78" d="100"/>
          <a:sy n="78" d="100"/>
        </p:scale>
        <p:origin x="344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F45AD48-17ED-4840-8C5F-0E796338CD97}" type="datetimeFigureOut">
              <a:rPr kumimoji="1" lang="ja-JP" altLang="en-US" smtClean="0"/>
              <a:t>2024/2/1</a:t>
            </a:fld>
            <a:endParaRPr kumimoji="1" lang="ja-JP" altLang="en-US"/>
          </a:p>
        </p:txBody>
      </p:sp>
      <p:sp>
        <p:nvSpPr>
          <p:cNvPr id="4" name="スライド イメージ プレースホルダー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1DA2E48-E9DB-7346-B9C1-EC1413D242E3}" type="slidenum">
              <a:rPr kumimoji="1" lang="ja-JP" altLang="en-US" smtClean="0"/>
              <a:t>‹#›</a:t>
            </a:fld>
            <a:endParaRPr kumimoji="1" lang="ja-JP" altLang="en-US"/>
          </a:p>
        </p:txBody>
      </p:sp>
    </p:spTree>
    <p:extLst>
      <p:ext uri="{BB962C8B-B14F-4D97-AF65-F5344CB8AC3E}">
        <p14:creationId xmlns:p14="http://schemas.microsoft.com/office/powerpoint/2010/main" val="1871209553"/>
      </p:ext>
    </p:extLst>
  </p:cSld>
  <p:clrMap bg1="lt1" tx1="dk1" bg2="lt2" tx2="dk2" accent1="accent1" accent2="accent2" accent3="accent3" accent4="accent4" accent5="accent5" accent6="accent6" hlink="hlink" folHlink="folHlink"/>
  <p:notesStyle>
    <a:lvl1pPr marL="0" algn="l" defTabSz="851672" rtl="0" eaLnBrk="1" latinLnBrk="0" hangingPunct="1">
      <a:defRPr kumimoji="1" sz="1118" kern="1200">
        <a:solidFill>
          <a:schemeClr val="tx1"/>
        </a:solidFill>
        <a:latin typeface="+mn-lt"/>
        <a:ea typeface="+mn-ea"/>
        <a:cs typeface="+mn-cs"/>
      </a:defRPr>
    </a:lvl1pPr>
    <a:lvl2pPr marL="425836" algn="l" defTabSz="851672" rtl="0" eaLnBrk="1" latinLnBrk="0" hangingPunct="1">
      <a:defRPr kumimoji="1" sz="1118" kern="1200">
        <a:solidFill>
          <a:schemeClr val="tx1"/>
        </a:solidFill>
        <a:latin typeface="+mn-lt"/>
        <a:ea typeface="+mn-ea"/>
        <a:cs typeface="+mn-cs"/>
      </a:defRPr>
    </a:lvl2pPr>
    <a:lvl3pPr marL="851672" algn="l" defTabSz="851672" rtl="0" eaLnBrk="1" latinLnBrk="0" hangingPunct="1">
      <a:defRPr kumimoji="1" sz="1118" kern="1200">
        <a:solidFill>
          <a:schemeClr val="tx1"/>
        </a:solidFill>
        <a:latin typeface="+mn-lt"/>
        <a:ea typeface="+mn-ea"/>
        <a:cs typeface="+mn-cs"/>
      </a:defRPr>
    </a:lvl3pPr>
    <a:lvl4pPr marL="1277508" algn="l" defTabSz="851672" rtl="0" eaLnBrk="1" latinLnBrk="0" hangingPunct="1">
      <a:defRPr kumimoji="1" sz="1118" kern="1200">
        <a:solidFill>
          <a:schemeClr val="tx1"/>
        </a:solidFill>
        <a:latin typeface="+mn-lt"/>
        <a:ea typeface="+mn-ea"/>
        <a:cs typeface="+mn-cs"/>
      </a:defRPr>
    </a:lvl4pPr>
    <a:lvl5pPr marL="1703344" algn="l" defTabSz="851672" rtl="0" eaLnBrk="1" latinLnBrk="0" hangingPunct="1">
      <a:defRPr kumimoji="1" sz="1118" kern="1200">
        <a:solidFill>
          <a:schemeClr val="tx1"/>
        </a:solidFill>
        <a:latin typeface="+mn-lt"/>
        <a:ea typeface="+mn-ea"/>
        <a:cs typeface="+mn-cs"/>
      </a:defRPr>
    </a:lvl5pPr>
    <a:lvl6pPr marL="2129180" algn="l" defTabSz="851672" rtl="0" eaLnBrk="1" latinLnBrk="0" hangingPunct="1">
      <a:defRPr kumimoji="1" sz="1118" kern="1200">
        <a:solidFill>
          <a:schemeClr val="tx1"/>
        </a:solidFill>
        <a:latin typeface="+mn-lt"/>
        <a:ea typeface="+mn-ea"/>
        <a:cs typeface="+mn-cs"/>
      </a:defRPr>
    </a:lvl6pPr>
    <a:lvl7pPr marL="2555016" algn="l" defTabSz="851672" rtl="0" eaLnBrk="1" latinLnBrk="0" hangingPunct="1">
      <a:defRPr kumimoji="1" sz="1118" kern="1200">
        <a:solidFill>
          <a:schemeClr val="tx1"/>
        </a:solidFill>
        <a:latin typeface="+mn-lt"/>
        <a:ea typeface="+mn-ea"/>
        <a:cs typeface="+mn-cs"/>
      </a:defRPr>
    </a:lvl7pPr>
    <a:lvl8pPr marL="2980853" algn="l" defTabSz="851672" rtl="0" eaLnBrk="1" latinLnBrk="0" hangingPunct="1">
      <a:defRPr kumimoji="1" sz="1118" kern="1200">
        <a:solidFill>
          <a:schemeClr val="tx1"/>
        </a:solidFill>
        <a:latin typeface="+mn-lt"/>
        <a:ea typeface="+mn-ea"/>
        <a:cs typeface="+mn-cs"/>
      </a:defRPr>
    </a:lvl8pPr>
    <a:lvl9pPr marL="3406689" algn="l" defTabSz="851672" rtl="0" eaLnBrk="1" latinLnBrk="0" hangingPunct="1">
      <a:defRPr kumimoji="1" sz="11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00363" y="857250"/>
            <a:ext cx="3343275" cy="2314575"/>
          </a:xfrm>
        </p:spPr>
      </p:sp>
      <p:sp>
        <p:nvSpPr>
          <p:cNvPr id="3" name="ノート プレースホルダー 2"/>
          <p:cNvSpPr>
            <a:spLocks noGrp="1"/>
          </p:cNvSpPr>
          <p:nvPr>
            <p:ph type="body" idx="1"/>
          </p:nvPr>
        </p:nvSpPr>
        <p:spPr/>
        <p:txBody>
          <a:bodyPr/>
          <a:lstStyle/>
          <a:p>
            <a:r>
              <a:rPr lang="ja-JP" altLang="en-US">
                <a:latin typeface="Kozuka Gothic Pr6N M" panose="020B0400000000000000" pitchFamily="34" charset="-128"/>
                <a:ea typeface="Kozuka Gothic Pr6N M" panose="020B0400000000000000" pitchFamily="34" charset="-128"/>
              </a:rPr>
              <a:t>第一部　基礎編</a:t>
            </a:r>
            <a:endParaRPr lang="en-US" altLang="ja-JP" dirty="0">
              <a:latin typeface="Kozuka Gothic Pr6N M" panose="020B0400000000000000" pitchFamily="34" charset="-128"/>
              <a:ea typeface="Kozuka Gothic Pr6N M" panose="020B0400000000000000" pitchFamily="34" charset="-128"/>
            </a:endParaRP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1</a:t>
            </a:r>
            <a:r>
              <a:rPr lang="ja-JP" altLang="ja-JP" sz="1200">
                <a:latin typeface="Kozuka Gothic Pr6N R" panose="020B0400000000000000" pitchFamily="34" charset="-128"/>
                <a:ea typeface="Kozuka Gothic Pr6N R" panose="020B0400000000000000" pitchFamily="34" charset="-128"/>
              </a:rPr>
              <a:t>回：基礎知識</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写真の歴史、構造、専門用語、表示、各部名称など</a:t>
            </a:r>
          </a:p>
          <a:p>
            <a:r>
              <a:rPr lang="ja-JP" altLang="ja-JP" sz="1200">
                <a:latin typeface="Kozuka Gothic Pr6N R" panose="020B0400000000000000" pitchFamily="34" charset="-128"/>
                <a:ea typeface="Kozuka Gothic Pr6N R" panose="020B0400000000000000" pitchFamily="34" charset="-128"/>
              </a:rPr>
              <a:t>　　　　　著名な写真家の紹介、写真上達のコツ、午後撮影会（以下同様）</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2</a:t>
            </a:r>
            <a:r>
              <a:rPr lang="ja-JP" altLang="ja-JP" sz="1200">
                <a:latin typeface="Kozuka Gothic Pr6N R" panose="020B0400000000000000" pitchFamily="34" charset="-128"/>
                <a:ea typeface="Kozuka Gothic Pr6N R" panose="020B0400000000000000" pitchFamily="34" charset="-128"/>
              </a:rPr>
              <a:t>回：カメラの使い方</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構え方・留意点など</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3</a:t>
            </a:r>
            <a:r>
              <a:rPr lang="ja-JP" altLang="ja-JP" sz="1200">
                <a:latin typeface="Kozuka Gothic Pr6N R" panose="020B0400000000000000" pitchFamily="34" charset="-128"/>
                <a:ea typeface="Kozuka Gothic Pr6N R" panose="020B0400000000000000" pitchFamily="34" charset="-128"/>
              </a:rPr>
              <a:t>回：写真の撮影</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構図、色使いなど</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4</a:t>
            </a:r>
            <a:r>
              <a:rPr lang="ja-JP" altLang="ja-JP" sz="1200">
                <a:latin typeface="Kozuka Gothic Pr6N R" panose="020B0400000000000000" pitchFamily="34" charset="-128"/>
                <a:ea typeface="Kozuka Gothic Pr6N R" panose="020B0400000000000000" pitchFamily="34" charset="-128"/>
              </a:rPr>
              <a:t>回：様々な対象の撮影</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風景、花、人物など</a:t>
            </a:r>
            <a:endParaRPr lang="en-US" altLang="ja-JP" sz="1200" dirty="0">
              <a:latin typeface="Kozuka Gothic Pr6N R" panose="020B0400000000000000" pitchFamily="34" charset="-128"/>
              <a:ea typeface="Kozuka Gothic Pr6N R" panose="020B0400000000000000" pitchFamily="34" charset="-128"/>
            </a:endParaRPr>
          </a:p>
          <a:p>
            <a:r>
              <a:rPr lang="ja-JP" altLang="en-US">
                <a:latin typeface="Kozuka Gothic Pr6N M" panose="020B0400000000000000" pitchFamily="34" charset="-128"/>
                <a:ea typeface="Kozuka Gothic Pr6N M" panose="020B0400000000000000" pitchFamily="34" charset="-128"/>
              </a:rPr>
              <a:t>第二部　撮影編</a:t>
            </a:r>
            <a:endParaRPr lang="ja-JP" altLang="ja-JP">
              <a:latin typeface="Kozuka Gothic Pr6N M" panose="020B0400000000000000" pitchFamily="34" charset="-128"/>
              <a:ea typeface="Kozuka Gothic Pr6N M" panose="020B0400000000000000" pitchFamily="34" charset="-128"/>
            </a:endParaRP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5</a:t>
            </a:r>
            <a:r>
              <a:rPr lang="ja-JP" altLang="ja-JP" sz="1200">
                <a:latin typeface="Kozuka Gothic Pr6N R" panose="020B0400000000000000" pitchFamily="34" charset="-128"/>
                <a:ea typeface="Kozuka Gothic Pr6N R" panose="020B0400000000000000" pitchFamily="34" charset="-128"/>
              </a:rPr>
              <a:t>回：様々な撮影１</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朝昼午後夕方、晴れ、曇り、霧、雨、雪など</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6</a:t>
            </a:r>
            <a:r>
              <a:rPr lang="ja-JP" altLang="ja-JP" sz="1200">
                <a:latin typeface="Kozuka Gothic Pr6N R" panose="020B0400000000000000" pitchFamily="34" charset="-128"/>
                <a:ea typeface="Kozuka Gothic Pr6N R" panose="020B0400000000000000" pitchFamily="34" charset="-128"/>
              </a:rPr>
              <a:t>回：様々な撮影２</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夜、星空、長時間撮影、花火、水面、水中など</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7</a:t>
            </a:r>
            <a:r>
              <a:rPr lang="ja-JP" altLang="ja-JP" sz="1200">
                <a:latin typeface="Kozuka Gothic Pr6N R" panose="020B0400000000000000" pitchFamily="34" charset="-128"/>
                <a:ea typeface="Kozuka Gothic Pr6N R" panose="020B0400000000000000" pitchFamily="34" charset="-128"/>
              </a:rPr>
              <a:t>回：写真データの加工</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明暗、コントラスト、色調、白黒、単色など</a:t>
            </a:r>
            <a:endParaRPr lang="en-US" altLang="ja-JP" sz="1200" dirty="0">
              <a:latin typeface="Kozuka Gothic Pr6N R" panose="020B0400000000000000" pitchFamily="34" charset="-128"/>
              <a:ea typeface="Kozuka Gothic Pr6N R" panose="020B0400000000000000" pitchFamily="34" charset="-128"/>
            </a:endParaRPr>
          </a:p>
          <a:p>
            <a:r>
              <a:rPr lang="ja-JP" altLang="en-US">
                <a:latin typeface="Kozuka Gothic Pr6N M" panose="020B0400000000000000" pitchFamily="34" charset="-128"/>
                <a:ea typeface="Kozuka Gothic Pr6N M" panose="020B0400000000000000" pitchFamily="34" charset="-128"/>
              </a:rPr>
              <a:t>第三部　応用編</a:t>
            </a:r>
            <a:endParaRPr lang="ja-JP" altLang="ja-JP">
              <a:latin typeface="Kozuka Gothic Pr6N M" panose="020B0400000000000000" pitchFamily="34" charset="-128"/>
              <a:ea typeface="Kozuka Gothic Pr6N M" panose="020B0400000000000000" pitchFamily="34" charset="-128"/>
            </a:endParaRP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8</a:t>
            </a:r>
            <a:r>
              <a:rPr lang="ja-JP" altLang="ja-JP" sz="1200">
                <a:latin typeface="Kozuka Gothic Pr6N R" panose="020B0400000000000000" pitchFamily="34" charset="-128"/>
                <a:ea typeface="Kozuka Gothic Pr6N R" panose="020B0400000000000000" pitchFamily="34" charset="-128"/>
              </a:rPr>
              <a:t>回：写真データの保存</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メモリーカード、</a:t>
            </a:r>
            <a:r>
              <a:rPr lang="en-US" altLang="ja-JP" sz="1200" dirty="0">
                <a:latin typeface="Kozuka Gothic Pr6N R" panose="020B0400000000000000" pitchFamily="34" charset="-128"/>
                <a:ea typeface="Kozuka Gothic Pr6N R" panose="020B0400000000000000" pitchFamily="34" charset="-128"/>
              </a:rPr>
              <a:t>CD-R</a:t>
            </a:r>
            <a:r>
              <a:rPr lang="ja-JP" altLang="ja-JP" sz="1200">
                <a:latin typeface="Kozuka Gothic Pr6N R" panose="020B0400000000000000" pitchFamily="34" charset="-128"/>
                <a:ea typeface="Kozuka Gothic Pr6N R" panose="020B0400000000000000" pitchFamily="34" charset="-128"/>
              </a:rPr>
              <a:t>、外付け</a:t>
            </a:r>
            <a:r>
              <a:rPr lang="en-US" altLang="ja-JP" sz="1200" dirty="0">
                <a:latin typeface="Kozuka Gothic Pr6N R" panose="020B0400000000000000" pitchFamily="34" charset="-128"/>
                <a:ea typeface="Kozuka Gothic Pr6N R" panose="020B0400000000000000" pitchFamily="34" charset="-128"/>
              </a:rPr>
              <a:t>HHD</a:t>
            </a:r>
            <a:r>
              <a:rPr lang="ja-JP" altLang="ja-JP" sz="1200">
                <a:latin typeface="Kozuka Gothic Pr6N R" panose="020B0400000000000000" pitchFamily="34" charset="-128"/>
                <a:ea typeface="Kozuka Gothic Pr6N R" panose="020B0400000000000000" pitchFamily="34" charset="-128"/>
              </a:rPr>
              <a:t>、クラウドなど</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9</a:t>
            </a:r>
            <a:r>
              <a:rPr lang="ja-JP" altLang="ja-JP" sz="1200">
                <a:latin typeface="Kozuka Gothic Pr6N R" panose="020B0400000000000000" pitchFamily="34" charset="-128"/>
                <a:ea typeface="Kozuka Gothic Pr6N R" panose="020B0400000000000000" pitchFamily="34" charset="-128"/>
              </a:rPr>
              <a:t>回：感動を伝える</a:t>
            </a:r>
            <a:r>
              <a:rPr lang="en-US" altLang="ja-JP" sz="1200" dirty="0">
                <a:latin typeface="Kozuka Gothic Pr6N R" panose="020B0400000000000000" pitchFamily="34" charset="-128"/>
                <a:ea typeface="Kozuka Gothic Pr6N R" panose="020B0400000000000000" pitchFamily="34" charset="-128"/>
              </a:rPr>
              <a:t>…SNS</a:t>
            </a:r>
            <a:r>
              <a:rPr lang="ja-JP" altLang="ja-JP" sz="1200">
                <a:latin typeface="Kozuka Gothic Pr6N R" panose="020B0400000000000000" pitchFamily="34" charset="-128"/>
                <a:ea typeface="Kozuka Gothic Pr6N R" panose="020B0400000000000000" pitchFamily="34" charset="-128"/>
              </a:rPr>
              <a:t>、</a:t>
            </a:r>
            <a:r>
              <a:rPr lang="en-US" altLang="ja-JP" sz="1200" dirty="0">
                <a:latin typeface="Kozuka Gothic Pr6N R" panose="020B0400000000000000" pitchFamily="34" charset="-128"/>
                <a:ea typeface="Kozuka Gothic Pr6N R" panose="020B0400000000000000" pitchFamily="34" charset="-128"/>
              </a:rPr>
              <a:t>Web</a:t>
            </a:r>
            <a:r>
              <a:rPr lang="ja-JP" altLang="ja-JP" sz="1200">
                <a:latin typeface="Kozuka Gothic Pr6N R" panose="020B0400000000000000" pitchFamily="34" charset="-128"/>
                <a:ea typeface="Kozuka Gothic Pr6N R" panose="020B0400000000000000" pitchFamily="34" charset="-128"/>
              </a:rPr>
              <a:t>サイト、展示会、写真販売など</a:t>
            </a:r>
          </a:p>
          <a:p>
            <a:r>
              <a:rPr lang="ja-JP" altLang="ja-JP" sz="1200">
                <a:latin typeface="Kozuka Gothic Pr6N R" panose="020B0400000000000000" pitchFamily="34" charset="-128"/>
                <a:ea typeface="Kozuka Gothic Pr6N R" panose="020B0400000000000000" pitchFamily="34" charset="-128"/>
              </a:rPr>
              <a:t>第</a:t>
            </a:r>
            <a:r>
              <a:rPr lang="en-US" altLang="ja-JP" sz="1200" dirty="0">
                <a:latin typeface="Kozuka Gothic Pr6N R" panose="020B0400000000000000" pitchFamily="34" charset="-128"/>
                <a:ea typeface="Kozuka Gothic Pr6N R" panose="020B0400000000000000" pitchFamily="34" charset="-128"/>
              </a:rPr>
              <a:t>10</a:t>
            </a:r>
            <a:r>
              <a:rPr lang="ja-JP" altLang="ja-JP" sz="1200">
                <a:latin typeface="Kozuka Gothic Pr6N R" panose="020B0400000000000000" pitchFamily="34" charset="-128"/>
                <a:ea typeface="Kozuka Gothic Pr6N R" panose="020B0400000000000000" pitchFamily="34" charset="-128"/>
              </a:rPr>
              <a:t>回：写真を楽しむ</a:t>
            </a:r>
            <a:r>
              <a:rPr lang="en-US" altLang="ja-JP" sz="1200" dirty="0">
                <a:latin typeface="Kozuka Gothic Pr6N R" panose="020B0400000000000000" pitchFamily="34" charset="-128"/>
                <a:ea typeface="Kozuka Gothic Pr6N R" panose="020B0400000000000000" pitchFamily="34" charset="-128"/>
              </a:rPr>
              <a:t>…</a:t>
            </a:r>
            <a:r>
              <a:rPr lang="ja-JP" altLang="ja-JP" sz="1200">
                <a:latin typeface="Kozuka Gothic Pr6N R" panose="020B0400000000000000" pitchFamily="34" charset="-128"/>
                <a:ea typeface="Kozuka Gothic Pr6N R" panose="020B0400000000000000" pitchFamily="34" charset="-128"/>
              </a:rPr>
              <a:t>プリント額装、インテリア小物、タペストリー、</a:t>
            </a:r>
            <a:r>
              <a:rPr lang="en-US" altLang="ja-JP" sz="1200" dirty="0">
                <a:latin typeface="Kozuka Gothic Pr6N R" panose="020B0400000000000000" pitchFamily="34" charset="-128"/>
                <a:ea typeface="Kozuka Gothic Pr6N R" panose="020B0400000000000000" pitchFamily="34" charset="-128"/>
              </a:rPr>
              <a:t>T</a:t>
            </a:r>
            <a:r>
              <a:rPr lang="ja-JP" altLang="ja-JP" sz="1200">
                <a:latin typeface="Kozuka Gothic Pr6N R" panose="020B0400000000000000" pitchFamily="34" charset="-128"/>
                <a:ea typeface="Kozuka Gothic Pr6N R" panose="020B0400000000000000" pitchFamily="34" charset="-128"/>
              </a:rPr>
              <a:t>シャツ、</a:t>
            </a:r>
          </a:p>
          <a:p>
            <a:r>
              <a:rPr lang="ja-JP" altLang="en-US" sz="1200">
                <a:latin typeface="Kozuka Gothic Pr6N R" panose="020B0400000000000000" pitchFamily="34" charset="-128"/>
                <a:ea typeface="Kozuka Gothic Pr6N R" panose="020B0400000000000000" pitchFamily="34" charset="-128"/>
              </a:rPr>
              <a:t>　　　　</a:t>
            </a:r>
            <a:r>
              <a:rPr lang="ja-JP" altLang="ja-JP" sz="1200">
                <a:latin typeface="Kozuka Gothic Pr6N R" panose="020B0400000000000000" pitchFamily="34" charset="-128"/>
                <a:ea typeface="Kozuka Gothic Pr6N R" panose="020B0400000000000000" pitchFamily="34" charset="-128"/>
              </a:rPr>
              <a:t>トートバッグなどにプリント</a:t>
            </a:r>
          </a:p>
          <a:p>
            <a:endParaRPr kumimoji="1" lang="ja-JP" altLang="en-US"/>
          </a:p>
        </p:txBody>
      </p:sp>
      <p:sp>
        <p:nvSpPr>
          <p:cNvPr id="4" name="スライド番号プレースホルダー 3"/>
          <p:cNvSpPr>
            <a:spLocks noGrp="1"/>
          </p:cNvSpPr>
          <p:nvPr>
            <p:ph type="sldNum" sz="quarter" idx="5"/>
          </p:nvPr>
        </p:nvSpPr>
        <p:spPr/>
        <p:txBody>
          <a:bodyPr/>
          <a:lstStyle/>
          <a:p>
            <a:fld id="{C1DA2E48-E9DB-7346-B9C1-EC1413D242E3}" type="slidenum">
              <a:rPr kumimoji="1" lang="ja-JP" altLang="en-US" smtClean="0"/>
              <a:t>1</a:t>
            </a:fld>
            <a:endParaRPr kumimoji="1" lang="ja-JP" altLang="en-US"/>
          </a:p>
        </p:txBody>
      </p:sp>
    </p:spTree>
    <p:extLst>
      <p:ext uri="{BB962C8B-B14F-4D97-AF65-F5344CB8AC3E}">
        <p14:creationId xmlns:p14="http://schemas.microsoft.com/office/powerpoint/2010/main" val="4289160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00363" y="857250"/>
            <a:ext cx="3343275" cy="2314575"/>
          </a:xfrm>
        </p:spPr>
      </p:sp>
      <p:sp>
        <p:nvSpPr>
          <p:cNvPr id="3" name="ノート プレースホルダー 2"/>
          <p:cNvSpPr>
            <a:spLocks noGrp="1"/>
          </p:cNvSpPr>
          <p:nvPr>
            <p:ph type="body" idx="1"/>
          </p:nvPr>
        </p:nvSpPr>
        <p:spPr/>
        <p:txBody>
          <a:bodyPr/>
          <a:lstStyle/>
          <a:p>
            <a:pPr fontAlgn="base"/>
            <a:r>
              <a:rPr kumimoji="1" lang="ja-JP" altLang="en-US" sz="1200" b="1" i="0" kern="1200">
                <a:solidFill>
                  <a:schemeClr val="tx1"/>
                </a:solidFill>
                <a:effectLst/>
                <a:latin typeface="+mn-lt"/>
                <a:ea typeface="+mn-ea"/>
                <a:cs typeface="+mn-cs"/>
              </a:rPr>
              <a:t>カメラのしくみはどうなっているの？</a:t>
            </a:r>
            <a:endParaRPr kumimoji="1" lang="ja-JP" altLang="en-US" sz="1200" b="0" i="0" kern="1200">
              <a:solidFill>
                <a:schemeClr val="tx1"/>
              </a:solidFill>
              <a:effectLst/>
              <a:latin typeface="+mn-lt"/>
              <a:ea typeface="+mn-ea"/>
              <a:cs typeface="+mn-cs"/>
            </a:endParaRPr>
          </a:p>
          <a:p>
            <a:pPr fontAlgn="base"/>
            <a:r>
              <a:rPr kumimoji="1" lang="ja-JP" altLang="en-US" sz="1200" b="0" i="0" kern="1200">
                <a:solidFill>
                  <a:schemeClr val="tx1"/>
                </a:solidFill>
                <a:effectLst/>
                <a:latin typeface="+mn-lt"/>
                <a:ea typeface="+mn-ea"/>
                <a:cs typeface="+mn-cs"/>
              </a:rPr>
              <a:t>けしきや人をうつすカメラは、どんなしくみになっているのかな。一眼（いちがん）レフカメラで見てみよう。一眼レフカメラは、フィルムに画像（がぞう）を焼きつける機械だ。レンズとフィルムの間には鏡（かがみ）があって、ファインダーから画像が見える。レンズを使ってピントを合わせ、シャッターを切ると鏡が上がって、光がフィルムに焼きつけられるしくみだ。フィルムを現像（げんぞう）すると、写真ができるよ。</a:t>
            </a:r>
          </a:p>
          <a:p>
            <a:endParaRPr kumimoji="1" lang="ja-JP" altLang="en-US"/>
          </a:p>
        </p:txBody>
      </p:sp>
      <p:sp>
        <p:nvSpPr>
          <p:cNvPr id="4" name="スライド番号プレースホルダー 3"/>
          <p:cNvSpPr>
            <a:spLocks noGrp="1"/>
          </p:cNvSpPr>
          <p:nvPr>
            <p:ph type="sldNum" sz="quarter" idx="5"/>
          </p:nvPr>
        </p:nvSpPr>
        <p:spPr/>
        <p:txBody>
          <a:bodyPr/>
          <a:lstStyle/>
          <a:p>
            <a:fld id="{C1DA2E48-E9DB-7346-B9C1-EC1413D242E3}" type="slidenum">
              <a:rPr kumimoji="1" lang="ja-JP" altLang="en-US" smtClean="0"/>
              <a:t>2</a:t>
            </a:fld>
            <a:endParaRPr kumimoji="1" lang="ja-JP" altLang="en-US"/>
          </a:p>
        </p:txBody>
      </p:sp>
    </p:spTree>
    <p:extLst>
      <p:ext uri="{BB962C8B-B14F-4D97-AF65-F5344CB8AC3E}">
        <p14:creationId xmlns:p14="http://schemas.microsoft.com/office/powerpoint/2010/main" val="3870965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00363" y="857250"/>
            <a:ext cx="3343275" cy="2314575"/>
          </a:xfrm>
        </p:spPr>
      </p:sp>
      <p:sp>
        <p:nvSpPr>
          <p:cNvPr id="3" name="ノート プレースホルダー 2"/>
          <p:cNvSpPr>
            <a:spLocks noGrp="1"/>
          </p:cNvSpPr>
          <p:nvPr>
            <p:ph type="body" idx="1"/>
          </p:nvPr>
        </p:nvSpPr>
        <p:spPr/>
        <p:txBody>
          <a:bodyPr/>
          <a:lstStyle/>
          <a:p>
            <a:pPr defTabSz="697779"/>
            <a:r>
              <a:rPr kumimoji="0" lang="ja-JP" altLang="ja-JP" sz="1800" b="1">
                <a:solidFill>
                  <a:srgbClr val="333333"/>
                </a:solidFill>
                <a:ea typeface="Verdana" panose="020B0604030504040204" pitchFamily="34" charset="0"/>
              </a:rPr>
              <a:t>デジタル一眼レフカメラの構造</a:t>
            </a:r>
          </a:p>
          <a:p>
            <a:pPr defTabSz="697779"/>
            <a:r>
              <a:rPr kumimoji="0" lang="ja-JP" altLang="ja-JP" sz="900">
                <a:solidFill>
                  <a:srgbClr val="333333"/>
                </a:solidFill>
                <a:ea typeface="Verdana" panose="020B0604030504040204" pitchFamily="34" charset="0"/>
              </a:rPr>
              <a:t>  </a:t>
            </a:r>
            <a:endParaRPr kumimoji="0" lang="ja-JP" altLang="ja-JP" sz="400"/>
          </a:p>
          <a:p>
            <a:pPr defTabSz="697779"/>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デジタルカメラは光を電気信号に変える撮像素子を使って撮影を行います。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ja-JP" sz="1200">
                <a:solidFill>
                  <a:srgbClr val="333333"/>
                </a:solidFill>
                <a:latin typeface="Kozuka Gothic Pr6N L" panose="020B0200000000000000" pitchFamily="34" charset="-128"/>
                <a:ea typeface="Kozuka Gothic Pr6N L" panose="020B0200000000000000" pitchFamily="34" charset="-128"/>
              </a:rPr>
              <a:t>一眼レフカメラの特徴は、撮影用のレンズを通した映像を光学ファインダーで見られることです。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ja-JP" sz="1200">
                <a:solidFill>
                  <a:srgbClr val="333333"/>
                </a:solidFill>
                <a:latin typeface="Kozuka Gothic Pr6N L" panose="020B0200000000000000" pitchFamily="34" charset="-128"/>
                <a:ea typeface="Kozuka Gothic Pr6N L" panose="020B0200000000000000" pitchFamily="34" charset="-128"/>
              </a:rPr>
              <a:t>一眼レフカメラの「一眼」とは、撮影するレンズ（眼）と光学ファインダー用のレンズ（眼）が一つ</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（つまり同じ）であるという意味です。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ja-JP" sz="1200">
                <a:solidFill>
                  <a:srgbClr val="333333"/>
                </a:solidFill>
                <a:latin typeface="Kozuka Gothic Pr6N L" panose="020B0200000000000000" pitchFamily="34" charset="-128"/>
                <a:ea typeface="Kozuka Gothic Pr6N L" panose="020B0200000000000000" pitchFamily="34" charset="-128"/>
              </a:rPr>
              <a:t>一眼レフカメラの「レフ」とは「光を反射する」という意味の「レフレックス（reflex）」の略です。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ja-JP" sz="1200">
                <a:solidFill>
                  <a:srgbClr val="333333"/>
                </a:solidFill>
                <a:latin typeface="Kozuka Gothic Pr6N L" panose="020B0200000000000000" pitchFamily="34" charset="-128"/>
                <a:ea typeface="Kozuka Gothic Pr6N L" panose="020B0200000000000000" pitchFamily="34" charset="-128"/>
              </a:rPr>
              <a:t>デジタル一眼レフカメラには、レンズを通った光を光学ファインダーに導くためのミラーがあり、</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このミラーが、レンズを通過した光を上方に反射します。つまり、光を反射するミラーがあるために</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「レフ」と呼ばれているのです。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ミラーで上方に反射した光は、ファインダースクリーンに当たります。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ファインダースクリーンを通過した光は、ペンタプリズムまたはペンタミラー内を通ることで、</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ファインダー接眼窓へと進んでいきます。このために、撮影用のレンズを通した映像を光学ファインダーでダイレクトに見ることができます。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ja-JP" sz="1200">
                <a:solidFill>
                  <a:srgbClr val="333333"/>
                </a:solidFill>
                <a:latin typeface="Kozuka Gothic Pr6N L" panose="020B0200000000000000" pitchFamily="34" charset="-128"/>
                <a:ea typeface="Kozuka Gothic Pr6N L" panose="020B0200000000000000" pitchFamily="34" charset="-128"/>
              </a:rPr>
              <a:t>シャッターボタンを全押しするとミラーが上がり、レンズを通った光はシャッターへとまっすぐに</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進みます。それと同時にシャッターが開き、撮像素子に光が当たり、画像を撮影します。そして、</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シャッターが閉じると、またミラーが元の位置まで降りてきます。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こうして、シャッターの動きにミラーが連動することで、レンズを通過した光をファインダースクリーンに映したり、撮像素子に当てたりしています。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最近のデジタル一眼レフカメラには、液晶モニターに映像を映して撮影することができるものも</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あります。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このような機能をライブビューと呼びます。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ライブビューのときは、ミラーが上がります。</a:t>
            </a:r>
            <a:br>
              <a:rPr kumimoji="0" lang="ja-JP" altLang="ja-JP" sz="1200">
                <a:solidFill>
                  <a:srgbClr val="333333"/>
                </a:solidFill>
                <a:latin typeface="Kozuka Gothic Pr6N L" panose="020B0200000000000000" pitchFamily="34" charset="-128"/>
                <a:ea typeface="Kozuka Gothic Pr6N L" panose="020B0200000000000000" pitchFamily="34" charset="-128"/>
              </a:rPr>
            </a:br>
            <a:r>
              <a:rPr kumimoji="0" lang="ja-JP" altLang="en-US" sz="1200">
                <a:solidFill>
                  <a:srgbClr val="333333"/>
                </a:solidFill>
                <a:latin typeface="Kozuka Gothic Pr6N L" panose="020B0200000000000000" pitchFamily="34" charset="-128"/>
                <a:ea typeface="Kozuka Gothic Pr6N L" panose="020B0200000000000000" pitchFamily="34" charset="-128"/>
              </a:rPr>
              <a:t>　</a:t>
            </a:r>
            <a:r>
              <a:rPr kumimoji="0" lang="ja-JP" altLang="ja-JP" sz="1200">
                <a:solidFill>
                  <a:srgbClr val="333333"/>
                </a:solidFill>
                <a:latin typeface="Kozuka Gothic Pr6N L" panose="020B0200000000000000" pitchFamily="34" charset="-128"/>
                <a:ea typeface="Kozuka Gothic Pr6N L" panose="020B0200000000000000" pitchFamily="34" charset="-128"/>
              </a:rPr>
              <a:t>このため、ファインダースクリーンに光が当たらなくなり、ファインダー接眼窓を覗きながら撮影</a:t>
            </a:r>
            <a:endParaRPr kumimoji="0" lang="en-US" altLang="ja-JP" sz="1200" dirty="0">
              <a:solidFill>
                <a:srgbClr val="333333"/>
              </a:solidFill>
              <a:latin typeface="Kozuka Gothic Pr6N L" panose="020B0200000000000000" pitchFamily="34" charset="-128"/>
              <a:ea typeface="Kozuka Gothic Pr6N L" panose="020B0200000000000000" pitchFamily="34" charset="-128"/>
            </a:endParaRPr>
          </a:p>
          <a:p>
            <a:pPr defTabSz="697779"/>
            <a:r>
              <a:rPr kumimoji="0" lang="ja-JP" altLang="ja-JP" sz="1200">
                <a:solidFill>
                  <a:srgbClr val="333333"/>
                </a:solidFill>
                <a:latin typeface="Kozuka Gothic Pr6N L" panose="020B0200000000000000" pitchFamily="34" charset="-128"/>
                <a:ea typeface="Kozuka Gothic Pr6N L" panose="020B0200000000000000" pitchFamily="34" charset="-128"/>
              </a:rPr>
              <a:t>することはできません。</a:t>
            </a:r>
            <a:endParaRPr kumimoji="0" lang="ja-JP" altLang="ja-JP" sz="1200">
              <a:latin typeface="Kozuka Gothic Pr6N L" panose="020B0200000000000000" pitchFamily="34" charset="-128"/>
              <a:ea typeface="Kozuka Gothic Pr6N L" panose="020B0200000000000000" pitchFamily="34" charset="-128"/>
            </a:endParaRPr>
          </a:p>
          <a:p>
            <a:endParaRPr kumimoji="1" lang="ja-JP" altLang="en-US"/>
          </a:p>
        </p:txBody>
      </p:sp>
      <p:sp>
        <p:nvSpPr>
          <p:cNvPr id="4" name="スライド番号プレースホルダー 3"/>
          <p:cNvSpPr>
            <a:spLocks noGrp="1"/>
          </p:cNvSpPr>
          <p:nvPr>
            <p:ph type="sldNum" sz="quarter" idx="5"/>
          </p:nvPr>
        </p:nvSpPr>
        <p:spPr/>
        <p:txBody>
          <a:bodyPr/>
          <a:lstStyle/>
          <a:p>
            <a:fld id="{C1DA2E48-E9DB-7346-B9C1-EC1413D242E3}" type="slidenum">
              <a:rPr kumimoji="1" lang="ja-JP" altLang="en-US" smtClean="0"/>
              <a:t>3</a:t>
            </a:fld>
            <a:endParaRPr kumimoji="1" lang="ja-JP" altLang="en-US"/>
          </a:p>
        </p:txBody>
      </p:sp>
    </p:spTree>
    <p:extLst>
      <p:ext uri="{BB962C8B-B14F-4D97-AF65-F5344CB8AC3E}">
        <p14:creationId xmlns:p14="http://schemas.microsoft.com/office/powerpoint/2010/main" val="1302302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1DA2E48-E9DB-7346-B9C1-EC1413D242E3}" type="slidenum">
              <a:rPr kumimoji="1" lang="ja-JP" altLang="en-US" smtClean="0"/>
              <a:t>4</a:t>
            </a:fld>
            <a:endParaRPr kumimoji="1" lang="ja-JP" altLang="en-US"/>
          </a:p>
        </p:txBody>
      </p:sp>
    </p:spTree>
    <p:extLst>
      <p:ext uri="{BB962C8B-B14F-4D97-AF65-F5344CB8AC3E}">
        <p14:creationId xmlns:p14="http://schemas.microsoft.com/office/powerpoint/2010/main" val="3485002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3069" y="1122363"/>
            <a:ext cx="842145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449" y="3602038"/>
            <a:ext cx="74306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C295A13-E011-9947-BAC1-9C34E018DD0A}"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r>
              <a:rPr kumimoji="1" lang="ja-JP" altLang="en-US"/>
              <a:t>デジタル写真講座テキスト</a:t>
            </a:r>
          </a:p>
        </p:txBody>
      </p:sp>
      <p:sp>
        <p:nvSpPr>
          <p:cNvPr id="6" name="Slide Number Placeholder 5"/>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427523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F70EE0-C6EF-C94B-AE98-F42FE4A8BD64}"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r>
              <a:rPr kumimoji="1" lang="ja-JP" altLang="en-US"/>
              <a:t>デジタル写真講座テキスト</a:t>
            </a:r>
          </a:p>
        </p:txBody>
      </p:sp>
      <p:sp>
        <p:nvSpPr>
          <p:cNvPr id="6" name="Slide Number Placeholder 5"/>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31971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0118" y="365125"/>
            <a:ext cx="2136324"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147" y="365125"/>
            <a:ext cx="6285126"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169F6B-F470-BC46-9409-99386BAA6FB4}"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r>
              <a:rPr kumimoji="1" lang="ja-JP" altLang="en-US"/>
              <a:t>デジタル写真講座テキスト</a:t>
            </a:r>
          </a:p>
        </p:txBody>
      </p:sp>
      <p:sp>
        <p:nvSpPr>
          <p:cNvPr id="6" name="Slide Number Placeholder 5"/>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14217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BA4F79-8717-3943-9801-4AAEC20607C8}"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r>
              <a:rPr kumimoji="1" lang="ja-JP" altLang="en-US"/>
              <a:t>デジタル写真講座テキスト</a:t>
            </a:r>
          </a:p>
        </p:txBody>
      </p:sp>
      <p:sp>
        <p:nvSpPr>
          <p:cNvPr id="6" name="Slide Number Placeholder 5"/>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385127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987" y="1709740"/>
            <a:ext cx="854529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987" y="4589465"/>
            <a:ext cx="854529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E19A6C-F7C4-DA4F-86F2-AA7E14314F58}" type="datetime1">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r>
              <a:rPr kumimoji="1" lang="ja-JP" altLang="en-US"/>
              <a:t>デジタル写真講座テキスト</a:t>
            </a:r>
          </a:p>
        </p:txBody>
      </p:sp>
      <p:sp>
        <p:nvSpPr>
          <p:cNvPr id="6" name="Slide Number Placeholder 5"/>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150252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147" y="1825625"/>
            <a:ext cx="4210725"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015716" y="1825625"/>
            <a:ext cx="4210725"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CCAA478-90E0-7141-8F4E-4140D80FC03D}" type="datetime1">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r>
              <a:rPr kumimoji="1" lang="ja-JP" altLang="en-US"/>
              <a:t>デジタル写真講座テキスト</a:t>
            </a:r>
          </a:p>
        </p:txBody>
      </p:sp>
      <p:sp>
        <p:nvSpPr>
          <p:cNvPr id="7" name="Slide Number Placeholder 6"/>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27898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437" y="365127"/>
            <a:ext cx="854529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438" y="1681163"/>
            <a:ext cx="41913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82438" y="2505075"/>
            <a:ext cx="4191373"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5717" y="1681163"/>
            <a:ext cx="42120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015717" y="2505075"/>
            <a:ext cx="4212015"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53C6C0-8841-4A4D-A50A-7D9AB8038DEC}" type="datetime1">
              <a:rPr kumimoji="1" lang="ja-JP" altLang="en-US" smtClean="0"/>
              <a:t>2024/2/1</a:t>
            </a:fld>
            <a:endParaRPr kumimoji="1" lang="ja-JP" altLang="en-US"/>
          </a:p>
        </p:txBody>
      </p:sp>
      <p:sp>
        <p:nvSpPr>
          <p:cNvPr id="8" name="Footer Placeholder 7"/>
          <p:cNvSpPr>
            <a:spLocks noGrp="1"/>
          </p:cNvSpPr>
          <p:nvPr>
            <p:ph type="ftr" sz="quarter" idx="11"/>
          </p:nvPr>
        </p:nvSpPr>
        <p:spPr/>
        <p:txBody>
          <a:bodyPr/>
          <a:lstStyle/>
          <a:p>
            <a:r>
              <a:rPr kumimoji="1" lang="ja-JP" altLang="en-US"/>
              <a:t>デジタル写真講座テキスト</a:t>
            </a:r>
          </a:p>
        </p:txBody>
      </p:sp>
      <p:sp>
        <p:nvSpPr>
          <p:cNvPr id="9" name="Slide Number Placeholder 8"/>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159459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A0DC9C6-6FD1-A541-B5F8-93E95330B254}" type="datetime1">
              <a:rPr kumimoji="1" lang="ja-JP" altLang="en-US" smtClean="0"/>
              <a:t>2024/2/1</a:t>
            </a:fld>
            <a:endParaRPr kumimoji="1" lang="ja-JP" altLang="en-US"/>
          </a:p>
        </p:txBody>
      </p:sp>
      <p:sp>
        <p:nvSpPr>
          <p:cNvPr id="4" name="Footer Placeholder 3"/>
          <p:cNvSpPr>
            <a:spLocks noGrp="1"/>
          </p:cNvSpPr>
          <p:nvPr>
            <p:ph type="ftr" sz="quarter" idx="11"/>
          </p:nvPr>
        </p:nvSpPr>
        <p:spPr/>
        <p:txBody>
          <a:bodyPr/>
          <a:lstStyle/>
          <a:p>
            <a:r>
              <a:rPr kumimoji="1" lang="ja-JP" altLang="en-US"/>
              <a:t>デジタル写真講座テキスト</a:t>
            </a:r>
          </a:p>
        </p:txBody>
      </p:sp>
      <p:sp>
        <p:nvSpPr>
          <p:cNvPr id="5" name="Slide Number Placeholder 4"/>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221191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6DC31-D483-8A47-AE00-AE952B20C703}" type="datetime1">
              <a:rPr kumimoji="1" lang="ja-JP" altLang="en-US" smtClean="0"/>
              <a:t>2024/2/1</a:t>
            </a:fld>
            <a:endParaRPr kumimoji="1" lang="ja-JP" altLang="en-US"/>
          </a:p>
        </p:txBody>
      </p:sp>
      <p:sp>
        <p:nvSpPr>
          <p:cNvPr id="3" name="Footer Placeholder 2"/>
          <p:cNvSpPr>
            <a:spLocks noGrp="1"/>
          </p:cNvSpPr>
          <p:nvPr>
            <p:ph type="ftr" sz="quarter" idx="11"/>
          </p:nvPr>
        </p:nvSpPr>
        <p:spPr/>
        <p:txBody>
          <a:bodyPr/>
          <a:lstStyle/>
          <a:p>
            <a:r>
              <a:rPr kumimoji="1" lang="ja-JP" altLang="en-US"/>
              <a:t>デジタル写真講座テキスト</a:t>
            </a:r>
          </a:p>
        </p:txBody>
      </p:sp>
      <p:sp>
        <p:nvSpPr>
          <p:cNvPr id="4" name="Slide Number Placeholder 3"/>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277415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437" y="457200"/>
            <a:ext cx="3195455"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2016" y="987427"/>
            <a:ext cx="501571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437" y="2057400"/>
            <a:ext cx="319545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A3A8E2-7E85-5D41-B751-A9E88214AB87}" type="datetime1">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r>
              <a:rPr kumimoji="1" lang="ja-JP" altLang="en-US"/>
              <a:t>デジタル写真講座テキスト</a:t>
            </a:r>
          </a:p>
        </p:txBody>
      </p:sp>
      <p:sp>
        <p:nvSpPr>
          <p:cNvPr id="7" name="Slide Number Placeholder 6"/>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12637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437" y="457200"/>
            <a:ext cx="3195455"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2016" y="987427"/>
            <a:ext cx="5015716"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437" y="2057400"/>
            <a:ext cx="319545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B30252-68F7-EE43-9974-188CB27A93C6}" type="datetime1">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r>
              <a:rPr kumimoji="1" lang="ja-JP" altLang="en-US"/>
              <a:t>デジタル写真講座テキスト</a:t>
            </a:r>
          </a:p>
        </p:txBody>
      </p:sp>
      <p:sp>
        <p:nvSpPr>
          <p:cNvPr id="7" name="Slide Number Placeholder 6"/>
          <p:cNvSpPr>
            <a:spLocks noGrp="1"/>
          </p:cNvSpPr>
          <p:nvPr>
            <p:ph type="sldNum" sz="quarter" idx="12"/>
          </p:nvPr>
        </p:nvSpPr>
        <p:spPr/>
        <p:txBody>
          <a:body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245361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147" y="365127"/>
            <a:ext cx="854529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147" y="1825625"/>
            <a:ext cx="8545295"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147" y="6356352"/>
            <a:ext cx="222920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19A83-75FB-2C4B-8453-3A9246256D0D}" type="datetime1">
              <a:rPr kumimoji="1" lang="ja-JP" altLang="en-US" smtClean="0"/>
              <a:t>2024/2/1</a:t>
            </a:fld>
            <a:endParaRPr kumimoji="1" lang="ja-JP" altLang="en-US"/>
          </a:p>
        </p:txBody>
      </p:sp>
      <p:sp>
        <p:nvSpPr>
          <p:cNvPr id="5" name="Footer Placeholder 4"/>
          <p:cNvSpPr>
            <a:spLocks noGrp="1"/>
          </p:cNvSpPr>
          <p:nvPr>
            <p:ph type="ftr" sz="quarter" idx="3"/>
          </p:nvPr>
        </p:nvSpPr>
        <p:spPr>
          <a:xfrm>
            <a:off x="3281889" y="6356352"/>
            <a:ext cx="33438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デジタル写真講座テキスト</a:t>
            </a:r>
          </a:p>
        </p:txBody>
      </p:sp>
      <p:sp>
        <p:nvSpPr>
          <p:cNvPr id="6" name="Slide Number Placeholder 5"/>
          <p:cNvSpPr>
            <a:spLocks noGrp="1"/>
          </p:cNvSpPr>
          <p:nvPr>
            <p:ph type="sldNum" sz="quarter" idx="4"/>
          </p:nvPr>
        </p:nvSpPr>
        <p:spPr>
          <a:xfrm>
            <a:off x="6997234" y="6356352"/>
            <a:ext cx="222920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A1003-F255-644D-B4E6-A816FC850BE1}" type="slidenum">
              <a:rPr kumimoji="1" lang="ja-JP" altLang="en-US" smtClean="0"/>
              <a:t>‹#›</a:t>
            </a:fld>
            <a:endParaRPr kumimoji="1" lang="ja-JP" altLang="en-US"/>
          </a:p>
        </p:txBody>
      </p:sp>
    </p:spTree>
    <p:extLst>
      <p:ext uri="{BB962C8B-B14F-4D97-AF65-F5344CB8AC3E}">
        <p14:creationId xmlns:p14="http://schemas.microsoft.com/office/powerpoint/2010/main" val="31143113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holdings.panasonic/jp/home.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F6A8F253-3E4C-5B4F-BD61-6376D11A13FC}"/>
              </a:ext>
            </a:extLst>
          </p:cNvPr>
          <p:cNvSpPr>
            <a:spLocks noChangeArrowheads="1"/>
          </p:cNvSpPr>
          <p:nvPr/>
        </p:nvSpPr>
        <p:spPr bwMode="auto">
          <a:xfrm>
            <a:off x="929391" y="589838"/>
            <a:ext cx="8177130" cy="556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633025"/>
            <a:r>
              <a:rPr kumimoji="0" lang="ja-JP" altLang="en-US" sz="3200">
                <a:latin typeface="Kozuka Gothic Pr6N M" panose="020B0400000000000000" pitchFamily="34" charset="-128"/>
                <a:ea typeface="Kozuka Gothic Pr6N M" panose="020B0400000000000000" pitchFamily="34" charset="-128"/>
                <a:cs typeface="ＭＳ Ｐ明朝" panose="02020600040205080304" pitchFamily="18" charset="-128"/>
              </a:rPr>
              <a:t>カメラ初心者のための</a:t>
            </a:r>
            <a:r>
              <a:rPr kumimoji="0" lang="ja-JP" altLang="ja-JP" sz="3200">
                <a:latin typeface="Kozuka Gothic Pr6N M" panose="020B0400000000000000" pitchFamily="34" charset="-128"/>
                <a:ea typeface="Kozuka Gothic Pr6N M" panose="020B0400000000000000" pitchFamily="34" charset="-128"/>
                <a:cs typeface="ＭＳ Ｐ明朝" panose="02020600040205080304" pitchFamily="18" charset="-128"/>
              </a:rPr>
              <a:t>デジタル写真講座</a:t>
            </a:r>
            <a:r>
              <a:rPr kumimoji="0" lang="en-US" altLang="ja-JP" sz="3200" dirty="0">
                <a:latin typeface="Kozuka Gothic Pr6N M" panose="020B0400000000000000" pitchFamily="34" charset="-128"/>
                <a:ea typeface="Kozuka Gothic Pr6N M" panose="020B0400000000000000" pitchFamily="34" charset="-128"/>
                <a:cs typeface="ＭＳ Ｐ明朝" panose="02020600040205080304" pitchFamily="18" charset="-128"/>
              </a:rPr>
              <a:t> </a:t>
            </a:r>
            <a:endParaRPr kumimoji="0" lang="ja-JP" altLang="ja-JP" sz="3200">
              <a:latin typeface="Kozuka Gothic Pr6N M" panose="020B0400000000000000" pitchFamily="34" charset="-128"/>
              <a:ea typeface="Kozuka Gothic Pr6N M" panose="020B0400000000000000" pitchFamily="34" charset="-128"/>
            </a:endParaRPr>
          </a:p>
        </p:txBody>
      </p:sp>
      <p:pic>
        <p:nvPicPr>
          <p:cNvPr id="1030" name="図 10">
            <a:extLst>
              <a:ext uri="{FF2B5EF4-FFF2-40B4-BE49-F238E27FC236}">
                <a16:creationId xmlns:a16="http://schemas.microsoft.com/office/drawing/2014/main" id="{81085494-4547-244F-8A08-4EDD4CB3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6727" b="12343"/>
          <a:stretch>
            <a:fillRect/>
          </a:stretch>
        </p:blipFill>
        <p:spPr bwMode="auto">
          <a:xfrm>
            <a:off x="1263940" y="1289791"/>
            <a:ext cx="7481473" cy="308733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a:extLst>
              <a:ext uri="{FF2B5EF4-FFF2-40B4-BE49-F238E27FC236}">
                <a16:creationId xmlns:a16="http://schemas.microsoft.com/office/drawing/2014/main" id="{FB246768-FA88-E64F-A05F-354554AD2F2D}"/>
              </a:ext>
            </a:extLst>
          </p:cNvPr>
          <p:cNvSpPr>
            <a:spLocks noChangeArrowheads="1"/>
          </p:cNvSpPr>
          <p:nvPr/>
        </p:nvSpPr>
        <p:spPr bwMode="auto">
          <a:xfrm>
            <a:off x="2463937" y="4866490"/>
            <a:ext cx="5057883" cy="1171918"/>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vert="horz" wrap="square" lIns="63305" tIns="31652" rIns="63305" bIns="31652" numCol="1" anchor="ctr" anchorCtr="0" compatLnSpc="1">
            <a:prstTxWarp prst="textNoShape">
              <a:avLst/>
            </a:prstTxWarp>
            <a:spAutoFit/>
          </a:bodyPr>
          <a:lstStyle>
            <a:lvl1pPr indent="762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sz="2400">
                <a:latin typeface="Kozuka Gothic Pr6N L" panose="020B0200000000000000" pitchFamily="34" charset="-128"/>
                <a:ea typeface="Kozuka Gothic Pr6N L" panose="020B0200000000000000" pitchFamily="34" charset="-128"/>
              </a:rPr>
              <a:t>第１章　基礎編</a:t>
            </a:r>
            <a:endParaRPr lang="en-US" altLang="ja-JP" sz="2400" dirty="0">
              <a:latin typeface="Kozuka Gothic Pr6N L" panose="020B0200000000000000" pitchFamily="34" charset="-128"/>
              <a:ea typeface="Kozuka Gothic Pr6N L" panose="020B0200000000000000" pitchFamily="34" charset="-128"/>
            </a:endParaRPr>
          </a:p>
          <a:p>
            <a:r>
              <a:rPr lang="ja-JP" altLang="en-US" sz="2400">
                <a:latin typeface="Kozuka Gothic Pr6N L" panose="020B0200000000000000" pitchFamily="34" charset="-128"/>
                <a:ea typeface="Kozuka Gothic Pr6N L" panose="020B0200000000000000" pitchFamily="34" charset="-128"/>
              </a:rPr>
              <a:t>　</a:t>
            </a:r>
            <a:r>
              <a:rPr lang="ja-JP" altLang="ja-JP" sz="2400">
                <a:latin typeface="Kozuka Gothic Pr6N L" panose="020B0200000000000000" pitchFamily="34" charset="-128"/>
                <a:ea typeface="Kozuka Gothic Pr6N L" panose="020B0200000000000000" pitchFamily="34" charset="-128"/>
              </a:rPr>
              <a:t>第</a:t>
            </a:r>
            <a:r>
              <a:rPr lang="en-US" altLang="ja-JP" sz="2400" dirty="0">
                <a:latin typeface="Kozuka Gothic Pr6N L" panose="020B0200000000000000" pitchFamily="34" charset="-128"/>
                <a:ea typeface="Kozuka Gothic Pr6N L" panose="020B0200000000000000" pitchFamily="34" charset="-128"/>
              </a:rPr>
              <a:t>1</a:t>
            </a:r>
            <a:r>
              <a:rPr lang="ja-JP" altLang="en-US" sz="2400">
                <a:latin typeface="Kozuka Gothic Pr6N L" panose="020B0200000000000000" pitchFamily="34" charset="-128"/>
                <a:ea typeface="Kozuka Gothic Pr6N L" panose="020B0200000000000000" pitchFamily="34" charset="-128"/>
              </a:rPr>
              <a:t>部　カメラの構造</a:t>
            </a:r>
            <a:endParaRPr lang="en-US" altLang="ja-JP" sz="2400" dirty="0">
              <a:latin typeface="Kozuka Gothic Pr6N L" panose="020B0200000000000000" pitchFamily="34" charset="-128"/>
              <a:ea typeface="Kozuka Gothic Pr6N L" panose="020B0200000000000000" pitchFamily="34" charset="-128"/>
            </a:endParaRPr>
          </a:p>
          <a:p>
            <a:r>
              <a:rPr lang="ja-JP" altLang="en-US" sz="2400">
                <a:latin typeface="Kozuka Gothic Pr6N L" panose="020B0200000000000000" pitchFamily="34" charset="-128"/>
                <a:ea typeface="Kozuka Gothic Pr6N L" panose="020B0200000000000000" pitchFamily="34" charset="-128"/>
              </a:rPr>
              <a:t>　　　　</a:t>
            </a:r>
            <a:r>
              <a:rPr lang="en-US" altLang="ja-JP" sz="2400" dirty="0">
                <a:latin typeface="Kozuka Gothic Pr6N L" panose="020B0200000000000000" pitchFamily="34" charset="-128"/>
                <a:ea typeface="Kozuka Gothic Pr6N L" panose="020B0200000000000000" pitchFamily="34" charset="-128"/>
              </a:rPr>
              <a:t>  </a:t>
            </a:r>
            <a:r>
              <a:rPr lang="ja-JP" altLang="ja-JP" sz="2400">
                <a:latin typeface="Kozuka Gothic Pr6N L" panose="020B0200000000000000" pitchFamily="34" charset="-128"/>
                <a:ea typeface="Kozuka Gothic Pr6N L" panose="020B0200000000000000" pitchFamily="34" charset="-128"/>
              </a:rPr>
              <a:t>各部名称</a:t>
            </a:r>
            <a:r>
              <a:rPr lang="ja-JP" altLang="en-US" sz="2177">
                <a:latin typeface="Kozuka Gothic Pr6N L" panose="020B0200000000000000" pitchFamily="34" charset="-128"/>
                <a:ea typeface="Kozuka Gothic Pr6N L" panose="020B0200000000000000" pitchFamily="34" charset="-128"/>
              </a:rPr>
              <a:t>　</a:t>
            </a:r>
            <a:endParaRPr lang="ja-JP" altLang="ja-JP" sz="2177">
              <a:latin typeface="Kozuka Gothic Pr6N L" panose="020B0200000000000000" pitchFamily="34" charset="-128"/>
              <a:ea typeface="Kozuka Gothic Pr6N L" panose="020B0200000000000000" pitchFamily="34" charset="-128"/>
            </a:endParaRPr>
          </a:p>
        </p:txBody>
      </p:sp>
      <p:sp>
        <p:nvSpPr>
          <p:cNvPr id="17" name="テキスト ボックス 16">
            <a:extLst>
              <a:ext uri="{FF2B5EF4-FFF2-40B4-BE49-F238E27FC236}">
                <a16:creationId xmlns:a16="http://schemas.microsoft.com/office/drawing/2014/main" id="{C29D72D3-2C69-494E-8300-B6ECAA57F5F6}"/>
              </a:ext>
            </a:extLst>
          </p:cNvPr>
          <p:cNvSpPr txBox="1"/>
          <p:nvPr/>
        </p:nvSpPr>
        <p:spPr>
          <a:xfrm>
            <a:off x="2940355" y="253684"/>
            <a:ext cx="3490950" cy="241476"/>
          </a:xfrm>
          <a:prstGeom prst="rect">
            <a:avLst/>
          </a:prstGeom>
          <a:noFill/>
        </p:spPr>
        <p:txBody>
          <a:bodyPr wrap="square" rtlCol="0">
            <a:spAutoFit/>
          </a:bodyPr>
          <a:lstStyle/>
          <a:p>
            <a:r>
              <a:rPr lang="en-US" altLang="ja-JP" sz="969" dirty="0">
                <a:latin typeface="Kozuka Mincho Pr6N L" panose="02020300000000000000" pitchFamily="18" charset="-128"/>
                <a:ea typeface="Kozuka Mincho Pr6N L" panose="02020300000000000000" pitchFamily="18" charset="-128"/>
              </a:rPr>
              <a:t>【</a:t>
            </a:r>
            <a:r>
              <a:rPr lang="ja-JP" altLang="en-US" sz="969">
                <a:latin typeface="Kozuka Mincho Pr6N L" panose="02020300000000000000" pitchFamily="18" charset="-128"/>
                <a:ea typeface="Kozuka Mincho Pr6N L" panose="02020300000000000000" pitchFamily="18" charset="-128"/>
              </a:rPr>
              <a:t>教材</a:t>
            </a:r>
            <a:r>
              <a:rPr lang="en-US" altLang="ja-JP" sz="969" dirty="0">
                <a:latin typeface="Kozuka Mincho Pr6N L" panose="02020300000000000000" pitchFamily="18" charset="-128"/>
                <a:ea typeface="Kozuka Mincho Pr6N L" panose="02020300000000000000" pitchFamily="18" charset="-128"/>
              </a:rPr>
              <a:t>】</a:t>
            </a:r>
            <a:r>
              <a:rPr lang="ja-JP" altLang="en-US" sz="969">
                <a:latin typeface="Kozuka Mincho Pr6N L" panose="02020300000000000000" pitchFamily="18" charset="-128"/>
                <a:ea typeface="Kozuka Mincho Pr6N L" panose="02020300000000000000" pitchFamily="18" charset="-128"/>
              </a:rPr>
              <a:t>教本、非売品、無断複写複製禁止、再配布厳禁</a:t>
            </a:r>
            <a:endParaRPr lang="en-US" altLang="ja-JP" sz="969" dirty="0">
              <a:latin typeface="Kozuka Mincho Pr6N L" panose="02020300000000000000" pitchFamily="18" charset="-128"/>
              <a:ea typeface="Kozuka Mincho Pr6N L" panose="02020300000000000000" pitchFamily="18" charset="-128"/>
            </a:endParaRPr>
          </a:p>
        </p:txBody>
      </p:sp>
      <p:sp>
        <p:nvSpPr>
          <p:cNvPr id="3" name="スライド番号プレースホルダー 2">
            <a:extLst>
              <a:ext uri="{FF2B5EF4-FFF2-40B4-BE49-F238E27FC236}">
                <a16:creationId xmlns:a16="http://schemas.microsoft.com/office/drawing/2014/main" id="{2FB1BDE6-B78F-984E-A599-BC470A929BFD}"/>
              </a:ext>
            </a:extLst>
          </p:cNvPr>
          <p:cNvSpPr>
            <a:spLocks noGrp="1"/>
          </p:cNvSpPr>
          <p:nvPr>
            <p:ph type="sldNum" sz="quarter" idx="12"/>
          </p:nvPr>
        </p:nvSpPr>
        <p:spPr/>
        <p:txBody>
          <a:bodyPr/>
          <a:lstStyle/>
          <a:p>
            <a:fld id="{880A1003-F255-644D-B4E6-A816FC850BE1}" type="slidenum">
              <a:rPr kumimoji="1" lang="ja-JP" altLang="en-US" smtClean="0"/>
              <a:t>1</a:t>
            </a:fld>
            <a:endParaRPr kumimoji="1" lang="ja-JP" altLang="en-US"/>
          </a:p>
        </p:txBody>
      </p:sp>
      <p:sp>
        <p:nvSpPr>
          <p:cNvPr id="9" name="フッター プレースホルダー 1">
            <a:extLst>
              <a:ext uri="{FF2B5EF4-FFF2-40B4-BE49-F238E27FC236}">
                <a16:creationId xmlns:a16="http://schemas.microsoft.com/office/drawing/2014/main" id="{C528E3C3-BD44-F641-B389-58310A76AB37}"/>
              </a:ext>
            </a:extLst>
          </p:cNvPr>
          <p:cNvSpPr>
            <a:spLocks noGrp="1"/>
          </p:cNvSpPr>
          <p:nvPr>
            <p:ph type="ftr" sz="quarter" idx="11"/>
          </p:nvPr>
        </p:nvSpPr>
        <p:spPr>
          <a:xfrm>
            <a:off x="2453138" y="6356352"/>
            <a:ext cx="5083479" cy="365125"/>
          </a:xfrm>
        </p:spPr>
        <p:txBody>
          <a:bodyPr/>
          <a:lstStyle/>
          <a:p>
            <a:r>
              <a:rPr kumimoji="1" lang="en-US" altLang="ja-JP" dirty="0"/>
              <a:t>2024 © </a:t>
            </a:r>
            <a:r>
              <a:rPr kumimoji="1" lang="ja-JP" altLang="en-US"/>
              <a:t>デジタルライフ研究会 デジタル写真講座 </a:t>
            </a:r>
          </a:p>
        </p:txBody>
      </p:sp>
      <p:sp>
        <p:nvSpPr>
          <p:cNvPr id="10" name="テキスト ボックス 9">
            <a:extLst>
              <a:ext uri="{FF2B5EF4-FFF2-40B4-BE49-F238E27FC236}">
                <a16:creationId xmlns:a16="http://schemas.microsoft.com/office/drawing/2014/main" id="{26586C80-C4FB-6644-98D9-A5E253FB3D65}"/>
              </a:ext>
            </a:extLst>
          </p:cNvPr>
          <p:cNvSpPr txBox="1"/>
          <p:nvPr/>
        </p:nvSpPr>
        <p:spPr>
          <a:xfrm>
            <a:off x="3780627" y="4314083"/>
            <a:ext cx="2362768" cy="209382"/>
          </a:xfrm>
          <a:prstGeom prst="rect">
            <a:avLst/>
          </a:prstGeom>
          <a:noFill/>
        </p:spPr>
        <p:txBody>
          <a:bodyPr wrap="none" rtlCol="0">
            <a:spAutoFit/>
          </a:bodyPr>
          <a:lstStyle/>
          <a:p>
            <a:pPr algn="ctr"/>
            <a:r>
              <a:rPr lang="ja-JP" altLang="ja-JP" sz="761">
                <a:latin typeface="Kozuka Mincho Pr6N L" panose="02020300000000000000" pitchFamily="18" charset="-128"/>
                <a:ea typeface="Kozuka Mincho Pr6N L" panose="02020300000000000000" pitchFamily="18" charset="-128"/>
              </a:rPr>
              <a:t>※</a:t>
            </a:r>
            <a:r>
              <a:rPr lang="ja-JP" altLang="en-US" sz="761">
                <a:latin typeface="Kozuka Mincho Pr6N L" panose="02020300000000000000" pitchFamily="18" charset="-128"/>
                <a:ea typeface="Kozuka Mincho Pr6N L" panose="02020300000000000000" pitchFamily="18" charset="-128"/>
              </a:rPr>
              <a:t>上記</a:t>
            </a:r>
            <a:r>
              <a:rPr lang="ja-JP" altLang="ja-JP" sz="761">
                <a:latin typeface="Kozuka Mincho Pr6N L" panose="02020300000000000000" pitchFamily="18" charset="-128"/>
                <a:ea typeface="Kozuka Mincho Pr6N L" panose="02020300000000000000" pitchFamily="18" charset="-128"/>
              </a:rPr>
              <a:t>イラストは</a:t>
            </a:r>
            <a:r>
              <a:rPr lang="ja-JP" altLang="en-US" sz="761">
                <a:latin typeface="Kozuka Mincho Pr6N L" panose="02020300000000000000" pitchFamily="18" charset="-128"/>
                <a:ea typeface="Kozuka Mincho Pr6N L" panose="02020300000000000000" pitchFamily="18" charset="-128"/>
              </a:rPr>
              <a:t>ミィーティングの</a:t>
            </a:r>
            <a:r>
              <a:rPr lang="ja-JP" altLang="ja-JP" sz="761">
                <a:latin typeface="Kozuka Mincho Pr6N L" panose="02020300000000000000" pitchFamily="18" charset="-128"/>
                <a:ea typeface="Kozuka Mincho Pr6N L" panose="02020300000000000000" pitchFamily="18" charset="-128"/>
              </a:rPr>
              <a:t>イメージです </a:t>
            </a:r>
            <a:endParaRPr lang="ja-JP" altLang="en-US" sz="761">
              <a:latin typeface="Kozuka Mincho Pr6N L" panose="02020300000000000000" pitchFamily="18" charset="-128"/>
              <a:ea typeface="Kozuka Mincho Pr6N L" panose="02020300000000000000" pitchFamily="18" charset="-128"/>
            </a:endParaRPr>
          </a:p>
        </p:txBody>
      </p:sp>
    </p:spTree>
    <p:extLst>
      <p:ext uri="{BB962C8B-B14F-4D97-AF65-F5344CB8AC3E}">
        <p14:creationId xmlns:p14="http://schemas.microsoft.com/office/powerpoint/2010/main" val="2833504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9C06EBE-11CA-1648-8E01-CF16A37FEB30}"/>
              </a:ext>
            </a:extLst>
          </p:cNvPr>
          <p:cNvSpPr>
            <a:spLocks noGrp="1"/>
          </p:cNvSpPr>
          <p:nvPr>
            <p:ph type="sldNum" sz="quarter" idx="12"/>
          </p:nvPr>
        </p:nvSpPr>
        <p:spPr/>
        <p:txBody>
          <a:bodyPr/>
          <a:lstStyle/>
          <a:p>
            <a:fld id="{880A1003-F255-644D-B4E6-A816FC850BE1}" type="slidenum">
              <a:rPr kumimoji="1" lang="ja-JP" altLang="en-US" smtClean="0"/>
              <a:t>2</a:t>
            </a:fld>
            <a:endParaRPr kumimoji="1" lang="ja-JP" altLang="en-US"/>
          </a:p>
        </p:txBody>
      </p:sp>
      <p:sp>
        <p:nvSpPr>
          <p:cNvPr id="4" name="テキスト ボックス 3">
            <a:extLst>
              <a:ext uri="{FF2B5EF4-FFF2-40B4-BE49-F238E27FC236}">
                <a16:creationId xmlns:a16="http://schemas.microsoft.com/office/drawing/2014/main" id="{00F3EE68-56FF-C846-A36D-60C6BCBAEA4C}"/>
              </a:ext>
            </a:extLst>
          </p:cNvPr>
          <p:cNvSpPr txBox="1"/>
          <p:nvPr/>
        </p:nvSpPr>
        <p:spPr>
          <a:xfrm>
            <a:off x="3032372" y="213432"/>
            <a:ext cx="3890596" cy="284052"/>
          </a:xfrm>
          <a:prstGeom prst="rect">
            <a:avLst/>
          </a:prstGeom>
          <a:noFill/>
        </p:spPr>
        <p:txBody>
          <a:bodyPr wrap="square" rtlCol="0">
            <a:spAutoFit/>
          </a:bodyPr>
          <a:lstStyle/>
          <a:p>
            <a:r>
              <a:rPr lang="ja-JP" altLang="ja-JP" sz="1246">
                <a:latin typeface="Kozuka Mincho Pr6N L" panose="02020300000000000000" pitchFamily="18" charset="-128"/>
                <a:ea typeface="Kozuka Mincho Pr6N L" panose="02020300000000000000" pitchFamily="18" charset="-128"/>
              </a:rPr>
              <a:t>第</a:t>
            </a:r>
            <a:r>
              <a:rPr lang="en-US" altLang="ja-JP" sz="1246" dirty="0">
                <a:latin typeface="Kozuka Mincho Pr6N L" panose="02020300000000000000" pitchFamily="18" charset="-128"/>
                <a:ea typeface="Kozuka Mincho Pr6N L" panose="02020300000000000000" pitchFamily="18" charset="-128"/>
              </a:rPr>
              <a:t>1</a:t>
            </a:r>
            <a:r>
              <a:rPr lang="ja-JP" altLang="ja-JP" sz="1246">
                <a:latin typeface="Kozuka Mincho Pr6N L" panose="02020300000000000000" pitchFamily="18" charset="-128"/>
                <a:ea typeface="Kozuka Mincho Pr6N L" panose="02020300000000000000" pitchFamily="18" charset="-128"/>
              </a:rPr>
              <a:t>回：基礎知識</a:t>
            </a:r>
            <a:r>
              <a:rPr lang="en-US" altLang="ja-JP" sz="1246" dirty="0">
                <a:latin typeface="Kozuka Mincho Pr6N L" panose="02020300000000000000" pitchFamily="18" charset="-128"/>
                <a:ea typeface="Kozuka Mincho Pr6N L" panose="02020300000000000000" pitchFamily="18" charset="-128"/>
              </a:rPr>
              <a:t>…</a:t>
            </a:r>
            <a:r>
              <a:rPr lang="ja-JP" altLang="en-US" sz="1246">
                <a:latin typeface="Kozuka Mincho Pr6N L" panose="02020300000000000000" pitchFamily="18" charset="-128"/>
                <a:ea typeface="Kozuka Mincho Pr6N L" panose="02020300000000000000" pitchFamily="18" charset="-128"/>
              </a:rPr>
              <a:t>カメラの構造</a:t>
            </a:r>
            <a:endParaRPr lang="ja-JP" altLang="en-US" sz="1246"/>
          </a:p>
        </p:txBody>
      </p:sp>
      <p:pic>
        <p:nvPicPr>
          <p:cNvPr id="5" name="図 4">
            <a:extLst>
              <a:ext uri="{FF2B5EF4-FFF2-40B4-BE49-F238E27FC236}">
                <a16:creationId xmlns:a16="http://schemas.microsoft.com/office/drawing/2014/main" id="{2AA79E06-2789-8C43-AAD5-C57980EF4901}"/>
              </a:ext>
            </a:extLst>
          </p:cNvPr>
          <p:cNvPicPr>
            <a:picLocks noChangeAspect="1"/>
          </p:cNvPicPr>
          <p:nvPr/>
        </p:nvPicPr>
        <p:blipFill>
          <a:blip r:embed="rId3"/>
          <a:stretch>
            <a:fillRect/>
          </a:stretch>
        </p:blipFill>
        <p:spPr>
          <a:xfrm>
            <a:off x="538344" y="901561"/>
            <a:ext cx="8931712" cy="4485616"/>
          </a:xfrm>
          <a:prstGeom prst="rect">
            <a:avLst/>
          </a:prstGeom>
        </p:spPr>
      </p:pic>
      <p:sp>
        <p:nvSpPr>
          <p:cNvPr id="7" name="テキスト ボックス 6">
            <a:extLst>
              <a:ext uri="{FF2B5EF4-FFF2-40B4-BE49-F238E27FC236}">
                <a16:creationId xmlns:a16="http://schemas.microsoft.com/office/drawing/2014/main" id="{BDFB8CE5-333F-6944-A4E1-3BABB653D974}"/>
              </a:ext>
            </a:extLst>
          </p:cNvPr>
          <p:cNvSpPr txBox="1"/>
          <p:nvPr/>
        </p:nvSpPr>
        <p:spPr>
          <a:xfrm>
            <a:off x="2070003" y="6008659"/>
            <a:ext cx="5873724" cy="399468"/>
          </a:xfrm>
          <a:prstGeom prst="rect">
            <a:avLst/>
          </a:prstGeom>
          <a:noFill/>
        </p:spPr>
        <p:txBody>
          <a:bodyPr wrap="none" rtlCol="0">
            <a:spAutoFit/>
          </a:bodyPr>
          <a:lstStyle/>
          <a:p>
            <a:r>
              <a:rPr lang="ja-JP" altLang="en-US" sz="998">
                <a:latin typeface="Kozuka Gothic Pr6N L" panose="020B0200000000000000" pitchFamily="34" charset="-128"/>
                <a:ea typeface="Kozuka Gothic Pr6N L" panose="020B0200000000000000" pitchFamily="34" charset="-128"/>
              </a:rPr>
              <a:t>出典：キッズスクール </a:t>
            </a:r>
            <a:r>
              <a:rPr lang="en-US" altLang="ja-JP" sz="998" dirty="0">
                <a:latin typeface="Kozuka Gothic Pr6N L" panose="020B0200000000000000" pitchFamily="34" charset="-128"/>
                <a:ea typeface="Kozuka Gothic Pr6N L" panose="020B0200000000000000" pitchFamily="34" charset="-128"/>
              </a:rPr>
              <a:t>| </a:t>
            </a:r>
            <a:r>
              <a:rPr lang="ja-JP" altLang="en-US" sz="998">
                <a:latin typeface="Kozuka Gothic Pr6N L" panose="020B0200000000000000" pitchFamily="34" charset="-128"/>
                <a:ea typeface="Kozuka Gothic Pr6N L" panose="020B0200000000000000" pitchFamily="34" charset="-128"/>
              </a:rPr>
              <a:t>パナソニックキッズスクール</a:t>
            </a:r>
            <a:endParaRPr lang="en-US" altLang="ja-JP" sz="998" dirty="0">
              <a:latin typeface="Kozuka Gothic Pr6N L" panose="020B0200000000000000" pitchFamily="34" charset="-128"/>
              <a:ea typeface="Kozuka Gothic Pr6N L" panose="020B0200000000000000" pitchFamily="34" charset="-128"/>
            </a:endParaRPr>
          </a:p>
          <a:p>
            <a:r>
              <a:rPr lang="en-US" altLang="ja-JP" sz="998" dirty="0">
                <a:latin typeface="Kozuka Gothic Pr6N L" panose="020B0200000000000000" pitchFamily="34" charset="-128"/>
                <a:ea typeface="Kozuka Gothic Pr6N L" panose="020B0200000000000000" pitchFamily="34" charset="-128"/>
              </a:rPr>
              <a:t>https://</a:t>
            </a:r>
            <a:r>
              <a:rPr lang="en-US" altLang="ja-JP" sz="998" dirty="0" err="1">
                <a:latin typeface="Kozuka Gothic Pr6N L" panose="020B0200000000000000" pitchFamily="34" charset="-128"/>
                <a:ea typeface="Kozuka Gothic Pr6N L" panose="020B0200000000000000" pitchFamily="34" charset="-128"/>
              </a:rPr>
              <a:t>holdings.panasonic</a:t>
            </a:r>
            <a:r>
              <a:rPr lang="en-US" altLang="ja-JP" sz="998" dirty="0">
                <a:latin typeface="Kozuka Gothic Pr6N L" panose="020B0200000000000000" pitchFamily="34" charset="-128"/>
                <a:ea typeface="Kozuka Gothic Pr6N L" panose="020B0200000000000000" pitchFamily="34" charset="-128"/>
              </a:rPr>
              <a:t>/</a:t>
            </a:r>
            <a:r>
              <a:rPr lang="en-US" altLang="ja-JP" sz="998" dirty="0" err="1">
                <a:latin typeface="Kozuka Gothic Pr6N L" panose="020B0200000000000000" pitchFamily="34" charset="-128"/>
                <a:ea typeface="Kozuka Gothic Pr6N L" panose="020B0200000000000000" pitchFamily="34" charset="-128"/>
              </a:rPr>
              <a:t>jp</a:t>
            </a:r>
            <a:r>
              <a:rPr lang="en-US" altLang="ja-JP" sz="998" dirty="0">
                <a:latin typeface="Kozuka Gothic Pr6N L" panose="020B0200000000000000" pitchFamily="34" charset="-128"/>
                <a:ea typeface="Kozuka Gothic Pr6N L" panose="020B0200000000000000" pitchFamily="34" charset="-128"/>
              </a:rPr>
              <a:t>/corporate/sustainability/citizenship/</a:t>
            </a:r>
            <a:r>
              <a:rPr lang="en-US" altLang="ja-JP" sz="998" dirty="0" err="1">
                <a:latin typeface="Kozuka Gothic Pr6N L" panose="020B0200000000000000" pitchFamily="34" charset="-128"/>
                <a:ea typeface="Kozuka Gothic Pr6N L" panose="020B0200000000000000" pitchFamily="34" charset="-128"/>
              </a:rPr>
              <a:t>pks</a:t>
            </a:r>
            <a:r>
              <a:rPr lang="en-US" altLang="ja-JP" sz="998" dirty="0">
                <a:latin typeface="Kozuka Gothic Pr6N L" panose="020B0200000000000000" pitchFamily="34" charset="-128"/>
                <a:ea typeface="Kozuka Gothic Pr6N L" panose="020B0200000000000000" pitchFamily="34" charset="-128"/>
              </a:rPr>
              <a:t>/library/019vision/vis010.html</a:t>
            </a:r>
          </a:p>
        </p:txBody>
      </p:sp>
      <p:sp>
        <p:nvSpPr>
          <p:cNvPr id="9" name="AutoShape 2" descr="Panasonic">
            <a:hlinkClick r:id="rId4"/>
            <a:extLst>
              <a:ext uri="{FF2B5EF4-FFF2-40B4-BE49-F238E27FC236}">
                <a16:creationId xmlns:a16="http://schemas.microsoft.com/office/drawing/2014/main" id="{7ABEF4AF-CD65-FF4D-B4CB-AEF0E81DD098}"/>
              </a:ext>
            </a:extLst>
          </p:cNvPr>
          <p:cNvSpPr>
            <a:spLocks noChangeAspect="1" noChangeArrowheads="1"/>
          </p:cNvSpPr>
          <p:nvPr/>
        </p:nvSpPr>
        <p:spPr bwMode="auto">
          <a:xfrm>
            <a:off x="218577" y="-185779"/>
            <a:ext cx="2108381" cy="92169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ja-JP" altLang="en-US" sz="1521"/>
          </a:p>
        </p:txBody>
      </p:sp>
      <p:sp>
        <p:nvSpPr>
          <p:cNvPr id="11" name="AutoShape 4" descr="Panasonic">
            <a:hlinkClick r:id="rId4"/>
            <a:extLst>
              <a:ext uri="{FF2B5EF4-FFF2-40B4-BE49-F238E27FC236}">
                <a16:creationId xmlns:a16="http://schemas.microsoft.com/office/drawing/2014/main" id="{34BECEE3-8282-094F-BE49-C890FE831E4D}"/>
              </a:ext>
            </a:extLst>
          </p:cNvPr>
          <p:cNvSpPr>
            <a:spLocks noChangeAspect="1" noChangeArrowheads="1"/>
          </p:cNvSpPr>
          <p:nvPr/>
        </p:nvSpPr>
        <p:spPr bwMode="auto">
          <a:xfrm>
            <a:off x="356832" y="-47525"/>
            <a:ext cx="2108381" cy="92169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3" tIns="41476" rIns="82953" bIns="41476" numCol="1" anchor="t" anchorCtr="0" compatLnSpc="1">
            <a:prstTxWarp prst="textNoShape">
              <a:avLst/>
            </a:prstTxWarp>
          </a:bodyPr>
          <a:lstStyle/>
          <a:p>
            <a:endParaRPr lang="ja-JP" altLang="en-US" sz="1521"/>
          </a:p>
        </p:txBody>
      </p:sp>
      <p:sp>
        <p:nvSpPr>
          <p:cNvPr id="13" name="フッター プレースホルダー 1">
            <a:extLst>
              <a:ext uri="{FF2B5EF4-FFF2-40B4-BE49-F238E27FC236}">
                <a16:creationId xmlns:a16="http://schemas.microsoft.com/office/drawing/2014/main" id="{69646F42-433C-D242-B500-8E58D727E537}"/>
              </a:ext>
            </a:extLst>
          </p:cNvPr>
          <p:cNvSpPr>
            <a:spLocks noGrp="1"/>
          </p:cNvSpPr>
          <p:nvPr>
            <p:ph type="ftr" sz="quarter" idx="11"/>
          </p:nvPr>
        </p:nvSpPr>
        <p:spPr>
          <a:xfrm>
            <a:off x="2460572" y="6356352"/>
            <a:ext cx="5083479" cy="365125"/>
          </a:xfrm>
        </p:spPr>
        <p:txBody>
          <a:bodyPr/>
          <a:lstStyle/>
          <a:p>
            <a:r>
              <a:rPr kumimoji="1" lang="en-US" altLang="ja-JP" dirty="0"/>
              <a:t>2024 © </a:t>
            </a:r>
            <a:r>
              <a:rPr kumimoji="1" lang="ja-JP" altLang="en-US"/>
              <a:t>デジタルライフ研究会 デジタル写真講座 </a:t>
            </a:r>
          </a:p>
        </p:txBody>
      </p:sp>
    </p:spTree>
    <p:extLst>
      <p:ext uri="{BB962C8B-B14F-4D97-AF65-F5344CB8AC3E}">
        <p14:creationId xmlns:p14="http://schemas.microsoft.com/office/powerpoint/2010/main" val="200793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nikon-image.com/enjoy/phototech/manual/01/img/01/pic_01.gif">
            <a:extLst>
              <a:ext uri="{FF2B5EF4-FFF2-40B4-BE49-F238E27FC236}">
                <a16:creationId xmlns:a16="http://schemas.microsoft.com/office/drawing/2014/main" id="{78AECCD3-D487-F645-A7ED-E200319A43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27" y="652482"/>
            <a:ext cx="3484852" cy="266903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
            <a:extLst>
              <a:ext uri="{FF2B5EF4-FFF2-40B4-BE49-F238E27FC236}">
                <a16:creationId xmlns:a16="http://schemas.microsoft.com/office/drawing/2014/main" id="{A4ABBFC7-0D7F-9642-A8DF-EDDBDA789E46}"/>
              </a:ext>
            </a:extLst>
          </p:cNvPr>
          <p:cNvSpPr>
            <a:spLocks noChangeArrowheads="1"/>
          </p:cNvSpPr>
          <p:nvPr/>
        </p:nvSpPr>
        <p:spPr bwMode="auto">
          <a:xfrm>
            <a:off x="2781716" y="3161729"/>
            <a:ext cx="3366306" cy="319575"/>
          </a:xfrm>
          <a:prstGeom prst="rect">
            <a:avLst/>
          </a:prstGeom>
          <a:solidFill>
            <a:srgbClr val="F7F6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33025"/>
            <a:r>
              <a:rPr kumimoji="0" lang="ja-JP" altLang="ja-JP" sz="1246" b="1">
                <a:solidFill>
                  <a:srgbClr val="333333"/>
                </a:solidFill>
                <a:ea typeface="Verdana" panose="020B0604030504040204" pitchFamily="34" charset="0"/>
              </a:rPr>
              <a:t>レンズからミラー、ファインダーまでの光路図</a:t>
            </a:r>
          </a:p>
          <a:p>
            <a:pPr defTabSz="633025"/>
            <a:r>
              <a:rPr kumimoji="0" lang="ja-JP" altLang="ja-JP" sz="831">
                <a:solidFill>
                  <a:srgbClr val="333333"/>
                </a:solidFill>
                <a:ea typeface="Verdana" panose="020B0604030504040204" pitchFamily="34" charset="0"/>
              </a:rPr>
              <a:t>  </a:t>
            </a:r>
          </a:p>
        </p:txBody>
      </p:sp>
      <p:sp>
        <p:nvSpPr>
          <p:cNvPr id="12" name="テキスト ボックス 11">
            <a:extLst>
              <a:ext uri="{FF2B5EF4-FFF2-40B4-BE49-F238E27FC236}">
                <a16:creationId xmlns:a16="http://schemas.microsoft.com/office/drawing/2014/main" id="{B3B47440-B055-0A45-9139-D2F38E6F8C19}"/>
              </a:ext>
            </a:extLst>
          </p:cNvPr>
          <p:cNvSpPr txBox="1"/>
          <p:nvPr/>
        </p:nvSpPr>
        <p:spPr>
          <a:xfrm>
            <a:off x="3015090" y="5639556"/>
            <a:ext cx="2518054" cy="209416"/>
          </a:xfrm>
          <a:prstGeom prst="rect">
            <a:avLst/>
          </a:prstGeom>
          <a:noFill/>
        </p:spPr>
        <p:txBody>
          <a:bodyPr wrap="square" rtlCol="0">
            <a:spAutoFit/>
          </a:bodyPr>
          <a:lstStyle/>
          <a:p>
            <a:r>
              <a:rPr kumimoji="0" lang="ja-JP" altLang="ja-JP" sz="761">
                <a:solidFill>
                  <a:srgbClr val="555555"/>
                </a:solidFill>
                <a:latin typeface="Kozuka Mincho Pr6N R" panose="02020400000000000000" pitchFamily="18" charset="-128"/>
                <a:ea typeface="Kozuka Mincho Pr6N R" panose="02020400000000000000" pitchFamily="18" charset="-128"/>
              </a:rPr>
              <a:t>※イラストはイメージです</a:t>
            </a:r>
            <a:endParaRPr kumimoji="0" lang="ja-JP" altLang="ja-JP" sz="761">
              <a:solidFill>
                <a:srgbClr val="333333"/>
              </a:solidFill>
              <a:latin typeface="Kozuka Mincho Pr6N R" panose="02020400000000000000" pitchFamily="18" charset="-128"/>
              <a:ea typeface="Kozuka Mincho Pr6N R" panose="02020400000000000000" pitchFamily="18" charset="-128"/>
            </a:endParaRPr>
          </a:p>
        </p:txBody>
      </p:sp>
      <p:pic>
        <p:nvPicPr>
          <p:cNvPr id="13" name="図 12">
            <a:extLst>
              <a:ext uri="{FF2B5EF4-FFF2-40B4-BE49-F238E27FC236}">
                <a16:creationId xmlns:a16="http://schemas.microsoft.com/office/drawing/2014/main" id="{B26D2E51-B444-C64C-9EC4-7854CEF4DB5D}"/>
              </a:ext>
            </a:extLst>
          </p:cNvPr>
          <p:cNvPicPr>
            <a:picLocks noChangeAspect="1"/>
          </p:cNvPicPr>
          <p:nvPr/>
        </p:nvPicPr>
        <p:blipFill>
          <a:blip r:embed="rId4"/>
          <a:stretch>
            <a:fillRect/>
          </a:stretch>
        </p:blipFill>
        <p:spPr>
          <a:xfrm>
            <a:off x="2789945" y="3506350"/>
            <a:ext cx="4361593" cy="2030170"/>
          </a:xfrm>
          <a:prstGeom prst="rect">
            <a:avLst/>
          </a:prstGeom>
        </p:spPr>
      </p:pic>
      <p:sp>
        <p:nvSpPr>
          <p:cNvPr id="20" name="テキスト ボックス 19">
            <a:extLst>
              <a:ext uri="{FF2B5EF4-FFF2-40B4-BE49-F238E27FC236}">
                <a16:creationId xmlns:a16="http://schemas.microsoft.com/office/drawing/2014/main" id="{3F88AD1B-A44A-4B4F-90C8-8BB7E1D96746}"/>
              </a:ext>
            </a:extLst>
          </p:cNvPr>
          <p:cNvSpPr txBox="1"/>
          <p:nvPr/>
        </p:nvSpPr>
        <p:spPr>
          <a:xfrm>
            <a:off x="3474167" y="6008659"/>
            <a:ext cx="2991525" cy="326500"/>
          </a:xfrm>
          <a:prstGeom prst="rect">
            <a:avLst/>
          </a:prstGeom>
          <a:noFill/>
        </p:spPr>
        <p:txBody>
          <a:bodyPr wrap="none" rtlCol="0">
            <a:spAutoFit/>
          </a:bodyPr>
          <a:lstStyle/>
          <a:p>
            <a:r>
              <a:rPr lang="ja-JP" altLang="en-US" sz="761">
                <a:latin typeface="Kozuka Mincho Pr6N L" panose="02020300000000000000" pitchFamily="18" charset="-128"/>
                <a:ea typeface="Kozuka Mincho Pr6N L" panose="02020300000000000000" pitchFamily="18" charset="-128"/>
              </a:rPr>
              <a:t>出典：キヤノンサイエンスラボ・キッズ</a:t>
            </a:r>
            <a:endParaRPr lang="en-US" altLang="ja-JP" sz="761" dirty="0">
              <a:latin typeface="Kozuka Mincho Pr6N L" panose="02020300000000000000" pitchFamily="18" charset="-128"/>
              <a:ea typeface="Kozuka Mincho Pr6N L" panose="02020300000000000000" pitchFamily="18" charset="-128"/>
            </a:endParaRPr>
          </a:p>
          <a:p>
            <a:r>
              <a:rPr lang="en-US" altLang="ja-JP" sz="761" dirty="0">
                <a:latin typeface="Kozuka Mincho Pr6N L" panose="02020300000000000000" pitchFamily="18" charset="-128"/>
                <a:ea typeface="Kozuka Mincho Pr6N L" panose="02020300000000000000" pitchFamily="18" charset="-128"/>
              </a:rPr>
              <a:t>https://</a:t>
            </a:r>
            <a:r>
              <a:rPr lang="en-US" altLang="ja-JP" sz="761" dirty="0" err="1">
                <a:latin typeface="Kozuka Mincho Pr6N L" panose="02020300000000000000" pitchFamily="18" charset="-128"/>
                <a:ea typeface="Kozuka Mincho Pr6N L" panose="02020300000000000000" pitchFamily="18" charset="-128"/>
              </a:rPr>
              <a:t>global.canon</a:t>
            </a:r>
            <a:r>
              <a:rPr lang="en-US" altLang="ja-JP" sz="761" dirty="0">
                <a:latin typeface="Kozuka Mincho Pr6N L" panose="02020300000000000000" pitchFamily="18" charset="-128"/>
                <a:ea typeface="Kozuka Mincho Pr6N L" panose="02020300000000000000" pitchFamily="18" charset="-128"/>
              </a:rPr>
              <a:t>/ja/technology/kids/mystery/m_03_01.html</a:t>
            </a:r>
          </a:p>
        </p:txBody>
      </p:sp>
      <p:sp>
        <p:nvSpPr>
          <p:cNvPr id="3" name="スライド番号プレースホルダー 2">
            <a:extLst>
              <a:ext uri="{FF2B5EF4-FFF2-40B4-BE49-F238E27FC236}">
                <a16:creationId xmlns:a16="http://schemas.microsoft.com/office/drawing/2014/main" id="{AE476580-8548-E746-B3A4-61A33CDB60FD}"/>
              </a:ext>
            </a:extLst>
          </p:cNvPr>
          <p:cNvSpPr>
            <a:spLocks noGrp="1"/>
          </p:cNvSpPr>
          <p:nvPr>
            <p:ph type="sldNum" sz="quarter" idx="12"/>
          </p:nvPr>
        </p:nvSpPr>
        <p:spPr/>
        <p:txBody>
          <a:bodyPr/>
          <a:lstStyle/>
          <a:p>
            <a:fld id="{880A1003-F255-644D-B4E6-A816FC850BE1}" type="slidenum">
              <a:rPr kumimoji="1" lang="ja-JP" altLang="en-US" smtClean="0"/>
              <a:t>3</a:t>
            </a:fld>
            <a:endParaRPr kumimoji="1" lang="ja-JP" altLang="en-US"/>
          </a:p>
        </p:txBody>
      </p:sp>
      <p:sp>
        <p:nvSpPr>
          <p:cNvPr id="14" name="テキスト ボックス 13">
            <a:extLst>
              <a:ext uri="{FF2B5EF4-FFF2-40B4-BE49-F238E27FC236}">
                <a16:creationId xmlns:a16="http://schemas.microsoft.com/office/drawing/2014/main" id="{B85A5DBF-9AE6-F540-8747-DB25DBF21620}"/>
              </a:ext>
            </a:extLst>
          </p:cNvPr>
          <p:cNvSpPr txBox="1"/>
          <p:nvPr/>
        </p:nvSpPr>
        <p:spPr>
          <a:xfrm>
            <a:off x="3032372" y="213432"/>
            <a:ext cx="3890596" cy="284052"/>
          </a:xfrm>
          <a:prstGeom prst="rect">
            <a:avLst/>
          </a:prstGeom>
          <a:noFill/>
        </p:spPr>
        <p:txBody>
          <a:bodyPr wrap="square" rtlCol="0">
            <a:spAutoFit/>
          </a:bodyPr>
          <a:lstStyle/>
          <a:p>
            <a:r>
              <a:rPr lang="ja-JP" altLang="ja-JP" sz="1246">
                <a:latin typeface="Kozuka Mincho Pr6N L" panose="02020300000000000000" pitchFamily="18" charset="-128"/>
                <a:ea typeface="Kozuka Mincho Pr6N L" panose="02020300000000000000" pitchFamily="18" charset="-128"/>
              </a:rPr>
              <a:t>第</a:t>
            </a:r>
            <a:r>
              <a:rPr lang="en-US" altLang="ja-JP" sz="1246" dirty="0">
                <a:latin typeface="Kozuka Mincho Pr6N L" panose="02020300000000000000" pitchFamily="18" charset="-128"/>
                <a:ea typeface="Kozuka Mincho Pr6N L" panose="02020300000000000000" pitchFamily="18" charset="-128"/>
              </a:rPr>
              <a:t>1</a:t>
            </a:r>
            <a:r>
              <a:rPr lang="ja-JP" altLang="ja-JP" sz="1246">
                <a:latin typeface="Kozuka Mincho Pr6N L" panose="02020300000000000000" pitchFamily="18" charset="-128"/>
                <a:ea typeface="Kozuka Mincho Pr6N L" panose="02020300000000000000" pitchFamily="18" charset="-128"/>
              </a:rPr>
              <a:t>回：基礎知識</a:t>
            </a:r>
            <a:r>
              <a:rPr lang="en-US" altLang="ja-JP" sz="1246" dirty="0">
                <a:latin typeface="Kozuka Mincho Pr6N L" panose="02020300000000000000" pitchFamily="18" charset="-128"/>
                <a:ea typeface="Kozuka Mincho Pr6N L" panose="02020300000000000000" pitchFamily="18" charset="-128"/>
              </a:rPr>
              <a:t>…</a:t>
            </a:r>
            <a:r>
              <a:rPr lang="ja-JP" altLang="en-US" sz="1246">
                <a:latin typeface="Kozuka Mincho Pr6N L" panose="02020300000000000000" pitchFamily="18" charset="-128"/>
                <a:ea typeface="Kozuka Mincho Pr6N L" panose="02020300000000000000" pitchFamily="18" charset="-128"/>
              </a:rPr>
              <a:t>カメラの構造</a:t>
            </a:r>
            <a:endParaRPr lang="ja-JP" altLang="en-US" sz="1246"/>
          </a:p>
        </p:txBody>
      </p:sp>
      <p:sp>
        <p:nvSpPr>
          <p:cNvPr id="11" name="フッター プレースホルダー 1">
            <a:extLst>
              <a:ext uri="{FF2B5EF4-FFF2-40B4-BE49-F238E27FC236}">
                <a16:creationId xmlns:a16="http://schemas.microsoft.com/office/drawing/2014/main" id="{23AE0010-BA6E-0A47-94DC-8C8A6612A8DF}"/>
              </a:ext>
            </a:extLst>
          </p:cNvPr>
          <p:cNvSpPr>
            <a:spLocks noGrp="1"/>
          </p:cNvSpPr>
          <p:nvPr>
            <p:ph type="ftr" sz="quarter" idx="11"/>
          </p:nvPr>
        </p:nvSpPr>
        <p:spPr>
          <a:xfrm>
            <a:off x="2460572" y="6356352"/>
            <a:ext cx="5083479" cy="365125"/>
          </a:xfrm>
        </p:spPr>
        <p:txBody>
          <a:bodyPr/>
          <a:lstStyle/>
          <a:p>
            <a:r>
              <a:rPr kumimoji="1" lang="en-US" altLang="ja-JP" dirty="0"/>
              <a:t>2024 © </a:t>
            </a:r>
            <a:r>
              <a:rPr kumimoji="1" lang="ja-JP" altLang="en-US"/>
              <a:t>デジタルライフ研究会 デジタル写真講座 </a:t>
            </a:r>
          </a:p>
        </p:txBody>
      </p:sp>
    </p:spTree>
    <p:extLst>
      <p:ext uri="{BB962C8B-B14F-4D97-AF65-F5344CB8AC3E}">
        <p14:creationId xmlns:p14="http://schemas.microsoft.com/office/powerpoint/2010/main" val="57681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8BD562A-68CB-9A45-96DD-5A6CB9C8EBB6}"/>
              </a:ext>
            </a:extLst>
          </p:cNvPr>
          <p:cNvSpPr>
            <a:spLocks noGrp="1"/>
          </p:cNvSpPr>
          <p:nvPr>
            <p:ph type="sldNum" sz="quarter" idx="12"/>
          </p:nvPr>
        </p:nvSpPr>
        <p:spPr/>
        <p:txBody>
          <a:bodyPr/>
          <a:lstStyle/>
          <a:p>
            <a:fld id="{880A1003-F255-644D-B4E6-A816FC850BE1}" type="slidenum">
              <a:rPr kumimoji="1" lang="ja-JP" altLang="en-US" smtClean="0"/>
              <a:t>4</a:t>
            </a:fld>
            <a:endParaRPr kumimoji="1" lang="ja-JP" altLang="en-US"/>
          </a:p>
        </p:txBody>
      </p:sp>
      <p:sp>
        <p:nvSpPr>
          <p:cNvPr id="4" name="テキスト ボックス 3">
            <a:extLst>
              <a:ext uri="{FF2B5EF4-FFF2-40B4-BE49-F238E27FC236}">
                <a16:creationId xmlns:a16="http://schemas.microsoft.com/office/drawing/2014/main" id="{933985BE-C58B-B64C-8FDF-1EF13A8A620A}"/>
              </a:ext>
            </a:extLst>
          </p:cNvPr>
          <p:cNvSpPr txBox="1"/>
          <p:nvPr/>
        </p:nvSpPr>
        <p:spPr>
          <a:xfrm>
            <a:off x="3454982" y="4362758"/>
            <a:ext cx="3072202" cy="1739387"/>
          </a:xfrm>
          <a:prstGeom prst="rect">
            <a:avLst/>
          </a:prstGeom>
          <a:noFill/>
        </p:spPr>
        <p:txBody>
          <a:bodyPr wrap="square" rtlCol="0">
            <a:spAutoFit/>
          </a:bodyPr>
          <a:lstStyle/>
          <a:p>
            <a:pPr>
              <a:lnSpc>
                <a:spcPct val="150000"/>
              </a:lnSpc>
            </a:pPr>
            <a:r>
              <a:rPr lang="en-US" altLang="ja-JP" sz="761" dirty="0">
                <a:latin typeface="Kozuka Mincho Pr6N L" panose="02020300000000000000" pitchFamily="18" charset="-128"/>
                <a:ea typeface="Kozuka Mincho Pr6N L" panose="02020300000000000000" pitchFamily="18" charset="-128"/>
              </a:rPr>
              <a:t>【</a:t>
            </a:r>
            <a:r>
              <a:rPr lang="ja-JP" altLang="en-US" sz="761">
                <a:latin typeface="Kozuka Mincho Pr6N L" panose="02020300000000000000" pitchFamily="18" charset="-128"/>
                <a:ea typeface="Kozuka Mincho Pr6N L" panose="02020300000000000000" pitchFamily="18" charset="-128"/>
              </a:rPr>
              <a:t>非売品</a:t>
            </a:r>
            <a:r>
              <a:rPr lang="en-US" altLang="ja-JP" sz="761" dirty="0">
                <a:latin typeface="Kozuka Mincho Pr6N L" panose="02020300000000000000" pitchFamily="18" charset="-128"/>
                <a:ea typeface="Kozuka Mincho Pr6N L" panose="02020300000000000000" pitchFamily="18" charset="-128"/>
              </a:rPr>
              <a:t>】</a:t>
            </a:r>
            <a:r>
              <a:rPr lang="ja-JP" altLang="en-US" sz="761">
                <a:latin typeface="Kozuka Mincho Pr6N L" panose="02020300000000000000" pitchFamily="18" charset="-128"/>
                <a:ea typeface="Kozuka Mincho Pr6N L" panose="02020300000000000000" pitchFamily="18" charset="-128"/>
              </a:rPr>
              <a:t>　　</a:t>
            </a:r>
            <a:r>
              <a:rPr lang="en-US" altLang="ja-JP" sz="761" dirty="0">
                <a:latin typeface="Kozuka Mincho Pr6N L" panose="02020300000000000000" pitchFamily="18" charset="-128"/>
                <a:ea typeface="Kozuka Mincho Pr6N L" panose="02020300000000000000" pitchFamily="18" charset="-128"/>
              </a:rPr>
              <a:t> </a:t>
            </a:r>
            <a:r>
              <a:rPr lang="ja-JP" altLang="en-US" sz="761">
                <a:latin typeface="Kozuka Mincho Pr6N L" panose="02020300000000000000" pitchFamily="18" charset="-128"/>
                <a:ea typeface="Kozuka Mincho Pr6N L" panose="02020300000000000000" pitchFamily="18" charset="-128"/>
              </a:rPr>
              <a:t>無断複写、複製、再配布厳禁</a:t>
            </a:r>
            <a:endParaRPr lang="en-US" altLang="ja-JP" sz="761" dirty="0">
              <a:latin typeface="Kozuka Mincho Pr6N L" panose="02020300000000000000" pitchFamily="18" charset="-128"/>
              <a:ea typeface="Kozuka Mincho Pr6N L" panose="02020300000000000000" pitchFamily="18" charset="-128"/>
            </a:endParaRPr>
          </a:p>
          <a:p>
            <a:pPr>
              <a:lnSpc>
                <a:spcPct val="150000"/>
              </a:lnSpc>
            </a:pPr>
            <a:r>
              <a:rPr lang="ja-JP" altLang="en-US" sz="969">
                <a:latin typeface="Kozuka Gothic Pr6N R" panose="020B0400000000000000" pitchFamily="34" charset="-128"/>
                <a:ea typeface="Kozuka Gothic Pr6N R" panose="020B0400000000000000" pitchFamily="34" charset="-128"/>
              </a:rPr>
              <a:t>　　　　　</a:t>
            </a:r>
            <a:r>
              <a:rPr lang="en-US" altLang="ja-JP" sz="969" dirty="0">
                <a:latin typeface="Kozuka Gothic Pr6N R" panose="020B0400000000000000" pitchFamily="34" charset="-128"/>
                <a:ea typeface="Kozuka Gothic Pr6N R" panose="020B0400000000000000" pitchFamily="34" charset="-128"/>
              </a:rPr>
              <a:t>   </a:t>
            </a:r>
            <a:r>
              <a:rPr lang="ja-JP" altLang="en-US" sz="969">
                <a:latin typeface="Kozuka Gothic Pr6N R" panose="020B0400000000000000" pitchFamily="34" charset="-128"/>
                <a:ea typeface="Kozuka Gothic Pr6N R" panose="020B0400000000000000" pitchFamily="34" charset="-128"/>
              </a:rPr>
              <a:t>初心者のためのデジタル写真講座</a:t>
            </a:r>
            <a:r>
              <a:rPr lang="en-US" altLang="ja-JP" sz="969" dirty="0">
                <a:latin typeface="Kozuka Gothic Pr6N R" panose="020B0400000000000000" pitchFamily="34" charset="-128"/>
                <a:ea typeface="Kozuka Gothic Pr6N R" panose="020B0400000000000000" pitchFamily="34" charset="-128"/>
              </a:rPr>
              <a:t> </a:t>
            </a:r>
            <a:r>
              <a:rPr lang="ja-JP" altLang="en-US" sz="969">
                <a:latin typeface="Kozuka Gothic Pr6N R" panose="020B0400000000000000" pitchFamily="34" charset="-128"/>
                <a:ea typeface="Kozuka Gothic Pr6N R" panose="020B0400000000000000" pitchFamily="34" charset="-128"/>
              </a:rPr>
              <a:t>教材　　　　</a:t>
            </a:r>
            <a:endParaRPr lang="en-US" altLang="ja-JP" sz="969" dirty="0">
              <a:latin typeface="Kozuka Gothic Pr6N R" panose="020B0400000000000000" pitchFamily="34" charset="-128"/>
              <a:ea typeface="Kozuka Gothic Pr6N R" panose="020B0400000000000000" pitchFamily="34" charset="-128"/>
            </a:endParaRPr>
          </a:p>
          <a:p>
            <a:pPr>
              <a:lnSpc>
                <a:spcPct val="150000"/>
              </a:lnSpc>
            </a:pPr>
            <a:r>
              <a:rPr lang="ja-JP" altLang="en-US" sz="969">
                <a:latin typeface="Kozuka Gothic Pr6N R" panose="020B0400000000000000" pitchFamily="34" charset="-128"/>
                <a:ea typeface="Kozuka Gothic Pr6N R" panose="020B0400000000000000" pitchFamily="34" charset="-128"/>
              </a:rPr>
              <a:t>　　　　　　第１章基礎編</a:t>
            </a:r>
            <a:r>
              <a:rPr lang="en-US" altLang="ja-JP" sz="969" dirty="0">
                <a:latin typeface="Kozuka Gothic Pr6N R" panose="020B0400000000000000" pitchFamily="34" charset="-128"/>
                <a:ea typeface="Kozuka Gothic Pr6N R" panose="020B0400000000000000" pitchFamily="34" charset="-128"/>
              </a:rPr>
              <a:t> </a:t>
            </a:r>
            <a:r>
              <a:rPr lang="ja-JP" altLang="en-US" sz="969">
                <a:latin typeface="Kozuka Gothic Pr6N R" panose="020B0400000000000000" pitchFamily="34" charset="-128"/>
                <a:ea typeface="Kozuka Gothic Pr6N R" panose="020B0400000000000000" pitchFamily="34" charset="-128"/>
              </a:rPr>
              <a:t>第１部カメラの構造</a:t>
            </a:r>
            <a:endParaRPr lang="en-US" altLang="ja-JP" sz="969" dirty="0">
              <a:latin typeface="Kozuka Gothic Pr6N R" panose="020B0400000000000000" pitchFamily="34" charset="-128"/>
              <a:ea typeface="Kozuka Gothic Pr6N R" panose="020B0400000000000000" pitchFamily="34" charset="-128"/>
            </a:endParaRPr>
          </a:p>
          <a:p>
            <a:pPr>
              <a:lnSpc>
                <a:spcPct val="150000"/>
              </a:lnSpc>
            </a:pPr>
            <a:r>
              <a:rPr lang="ja-JP" altLang="en-US" sz="761">
                <a:latin typeface="Kozuka Mincho Pr6N L" panose="02020300000000000000" pitchFamily="18" charset="-128"/>
                <a:ea typeface="Kozuka Mincho Pr6N L" panose="02020300000000000000" pitchFamily="18" charset="-128"/>
              </a:rPr>
              <a:t>企画制作発行　デジタルライフ研究会</a:t>
            </a:r>
            <a:endParaRPr lang="en-US" altLang="ja-JP" sz="761" dirty="0">
              <a:latin typeface="Kozuka Mincho Pr6N L" panose="02020300000000000000" pitchFamily="18" charset="-128"/>
              <a:ea typeface="Kozuka Mincho Pr6N L" panose="02020300000000000000" pitchFamily="18" charset="-128"/>
            </a:endParaRPr>
          </a:p>
          <a:p>
            <a:pPr>
              <a:lnSpc>
                <a:spcPct val="150000"/>
              </a:lnSpc>
            </a:pPr>
            <a:r>
              <a:rPr lang="ja-JP" altLang="en-US" sz="761">
                <a:latin typeface="Kozuka Mincho Pr6N L" panose="02020300000000000000" pitchFamily="18" charset="-128"/>
                <a:ea typeface="Kozuka Mincho Pr6N L" panose="02020300000000000000" pitchFamily="18" charset="-128"/>
              </a:rPr>
              <a:t>　　　　　　　</a:t>
            </a:r>
            <a:r>
              <a:rPr lang="en-US" altLang="ja-JP" sz="761" dirty="0">
                <a:latin typeface="Kozuka Mincho Pr6N L" panose="02020300000000000000" pitchFamily="18" charset="-128"/>
                <a:ea typeface="Kozuka Mincho Pr6N L" panose="02020300000000000000" pitchFamily="18" charset="-128"/>
              </a:rPr>
              <a:t>https://</a:t>
            </a:r>
            <a:r>
              <a:rPr lang="en-US" altLang="ja-JP" sz="761" dirty="0" err="1">
                <a:latin typeface="Kozuka Mincho Pr6N L" panose="02020300000000000000" pitchFamily="18" charset="-128"/>
                <a:ea typeface="Kozuka Mincho Pr6N L" panose="02020300000000000000" pitchFamily="18" charset="-128"/>
              </a:rPr>
              <a:t>digitalstudy.site</a:t>
            </a:r>
            <a:r>
              <a:rPr lang="en-US" altLang="ja-JP" sz="761" dirty="0">
                <a:latin typeface="Kozuka Mincho Pr6N L" panose="02020300000000000000" pitchFamily="18" charset="-128"/>
                <a:ea typeface="Kozuka Mincho Pr6N L" panose="02020300000000000000" pitchFamily="18" charset="-128"/>
              </a:rPr>
              <a:t>/</a:t>
            </a:r>
          </a:p>
          <a:p>
            <a:pPr>
              <a:lnSpc>
                <a:spcPct val="150000"/>
              </a:lnSpc>
            </a:pPr>
            <a:r>
              <a:rPr lang="ja-JP" altLang="en-US" sz="761">
                <a:latin typeface="Kozuka Mincho Pr6N L" panose="02020300000000000000" pitchFamily="18" charset="-128"/>
                <a:ea typeface="Kozuka Mincho Pr6N L" panose="02020300000000000000" pitchFamily="18" charset="-128"/>
              </a:rPr>
              <a:t>第１版　　　　</a:t>
            </a:r>
            <a:r>
              <a:rPr lang="en-US" altLang="ja-JP" sz="761" dirty="0">
                <a:latin typeface="Kozuka Mincho Pr6N L" panose="02020300000000000000" pitchFamily="18" charset="-128"/>
                <a:ea typeface="Kozuka Mincho Pr6N L" panose="02020300000000000000" pitchFamily="18" charset="-128"/>
              </a:rPr>
              <a:t>2023</a:t>
            </a:r>
            <a:r>
              <a:rPr lang="ja-JP" altLang="en-US" sz="761">
                <a:latin typeface="Kozuka Mincho Pr6N L" panose="02020300000000000000" pitchFamily="18" charset="-128"/>
                <a:ea typeface="Kozuka Mincho Pr6N L" panose="02020300000000000000" pitchFamily="18" charset="-128"/>
              </a:rPr>
              <a:t>年</a:t>
            </a:r>
            <a:r>
              <a:rPr lang="en-US" altLang="ja-JP" sz="761" dirty="0">
                <a:latin typeface="Kozuka Mincho Pr6N L" panose="02020300000000000000" pitchFamily="18" charset="-128"/>
                <a:ea typeface="Kozuka Mincho Pr6N L" panose="02020300000000000000" pitchFamily="18" charset="-128"/>
              </a:rPr>
              <a:t>10</a:t>
            </a:r>
            <a:r>
              <a:rPr lang="ja-JP" altLang="en-US" sz="761">
                <a:latin typeface="Kozuka Mincho Pr6N L" panose="02020300000000000000" pitchFamily="18" charset="-128"/>
                <a:ea typeface="Kozuka Mincho Pr6N L" panose="02020300000000000000" pitchFamily="18" charset="-128"/>
              </a:rPr>
              <a:t>月</a:t>
            </a:r>
            <a:r>
              <a:rPr lang="en-US" altLang="ja-JP" sz="761" dirty="0">
                <a:latin typeface="Kozuka Mincho Pr6N L" panose="02020300000000000000" pitchFamily="18" charset="-128"/>
                <a:ea typeface="Kozuka Mincho Pr6N L" panose="02020300000000000000" pitchFamily="18" charset="-128"/>
              </a:rPr>
              <a:t>18</a:t>
            </a:r>
            <a:r>
              <a:rPr lang="ja-JP" altLang="en-US" sz="761">
                <a:latin typeface="Kozuka Mincho Pr6N L" panose="02020300000000000000" pitchFamily="18" charset="-128"/>
                <a:ea typeface="Kozuka Mincho Pr6N L" panose="02020300000000000000" pitchFamily="18" charset="-128"/>
              </a:rPr>
              <a:t>日（水）発行</a:t>
            </a:r>
            <a:endParaRPr lang="en-US" altLang="ja-JP" sz="761" dirty="0">
              <a:latin typeface="Kozuka Mincho Pr6N L" panose="02020300000000000000" pitchFamily="18" charset="-128"/>
              <a:ea typeface="Kozuka Mincho Pr6N L" panose="02020300000000000000" pitchFamily="18" charset="-128"/>
            </a:endParaRPr>
          </a:p>
          <a:p>
            <a:pPr>
              <a:lnSpc>
                <a:spcPct val="150000"/>
              </a:lnSpc>
            </a:pPr>
            <a:r>
              <a:rPr lang="ja-JP" altLang="en-US" sz="761">
                <a:latin typeface="Kozuka Mincho Pr6N L" panose="02020300000000000000" pitchFamily="18" charset="-128"/>
                <a:ea typeface="Kozuka Mincho Pr6N L" panose="02020300000000000000" pitchFamily="18" charset="-128"/>
              </a:rPr>
              <a:t>第１回改訂　　</a:t>
            </a:r>
            <a:r>
              <a:rPr lang="en-US" altLang="ja-JP" sz="761" dirty="0">
                <a:latin typeface="Kozuka Mincho Pr6N L" panose="02020300000000000000" pitchFamily="18" charset="-128"/>
                <a:ea typeface="Kozuka Mincho Pr6N L" panose="02020300000000000000" pitchFamily="18" charset="-128"/>
              </a:rPr>
              <a:t>2024</a:t>
            </a:r>
            <a:r>
              <a:rPr lang="ja-JP" altLang="en-US" sz="761">
                <a:latin typeface="Kozuka Mincho Pr6N L" panose="02020300000000000000" pitchFamily="18" charset="-128"/>
                <a:ea typeface="Kozuka Mincho Pr6N L" panose="02020300000000000000" pitchFamily="18" charset="-128"/>
              </a:rPr>
              <a:t>年</a:t>
            </a:r>
            <a:r>
              <a:rPr lang="en-US" altLang="ja-JP" sz="761" dirty="0">
                <a:latin typeface="Kozuka Mincho Pr6N L" panose="02020300000000000000" pitchFamily="18" charset="-128"/>
                <a:ea typeface="Kozuka Mincho Pr6N L" panose="02020300000000000000" pitchFamily="18" charset="-128"/>
              </a:rPr>
              <a:t>02</a:t>
            </a:r>
            <a:r>
              <a:rPr lang="ja-JP" altLang="en-US" sz="761">
                <a:latin typeface="Kozuka Mincho Pr6N L" panose="02020300000000000000" pitchFamily="18" charset="-128"/>
                <a:ea typeface="Kozuka Mincho Pr6N L" panose="02020300000000000000" pitchFamily="18" charset="-128"/>
              </a:rPr>
              <a:t>月</a:t>
            </a:r>
            <a:r>
              <a:rPr lang="en-US" altLang="ja-JP" sz="761" dirty="0">
                <a:latin typeface="Kozuka Mincho Pr6N L" panose="02020300000000000000" pitchFamily="18" charset="-128"/>
                <a:ea typeface="Kozuka Mincho Pr6N L" panose="02020300000000000000" pitchFamily="18" charset="-128"/>
              </a:rPr>
              <a:t>01</a:t>
            </a:r>
            <a:r>
              <a:rPr lang="ja-JP" altLang="en-US" sz="761">
                <a:latin typeface="Kozuka Mincho Pr6N L" panose="02020300000000000000" pitchFamily="18" charset="-128"/>
                <a:ea typeface="Kozuka Mincho Pr6N L" panose="02020300000000000000" pitchFamily="18" charset="-128"/>
              </a:rPr>
              <a:t>日（木）</a:t>
            </a:r>
            <a:endParaRPr lang="en-US" altLang="ja-JP" sz="761" dirty="0">
              <a:latin typeface="Kozuka Mincho Pr6N L" panose="02020300000000000000" pitchFamily="18" charset="-128"/>
              <a:ea typeface="Kozuka Mincho Pr6N L" panose="02020300000000000000" pitchFamily="18" charset="-128"/>
            </a:endParaRPr>
          </a:p>
          <a:p>
            <a:pPr>
              <a:lnSpc>
                <a:spcPct val="150000"/>
              </a:lnSpc>
            </a:pPr>
            <a:endParaRPr lang="en-US" altLang="ja-JP" sz="761" dirty="0">
              <a:latin typeface="Kozuka Mincho Pr6N L" panose="02020300000000000000" pitchFamily="18" charset="-128"/>
              <a:ea typeface="Kozuka Mincho Pr6N L" panose="02020300000000000000" pitchFamily="18" charset="-128"/>
            </a:endParaRPr>
          </a:p>
          <a:p>
            <a:pPr>
              <a:lnSpc>
                <a:spcPct val="150000"/>
              </a:lnSpc>
            </a:pPr>
            <a:r>
              <a:rPr lang="en-US" altLang="ja-JP" sz="761" dirty="0">
                <a:latin typeface="Kozuka Mincho Pr6N L" panose="02020300000000000000" pitchFamily="18" charset="-128"/>
                <a:ea typeface="Kozuka Mincho Pr6N L" panose="02020300000000000000" pitchFamily="18" charset="-128"/>
              </a:rPr>
              <a:t>※</a:t>
            </a:r>
            <a:r>
              <a:rPr lang="ja-JP" altLang="en-US" sz="761">
                <a:latin typeface="Kozuka Mincho Pr6N L" panose="02020300000000000000" pitchFamily="18" charset="-128"/>
                <a:ea typeface="Kozuka Mincho Pr6N L" panose="02020300000000000000" pitchFamily="18" charset="-128"/>
              </a:rPr>
              <a:t>　本資料はデジタル写真講座でのみ使用する教材です</a:t>
            </a:r>
            <a:endParaRPr lang="en-US" altLang="ja-JP" sz="761" dirty="0">
              <a:latin typeface="Kozuka Mincho Pr6N L" panose="02020300000000000000" pitchFamily="18" charset="-128"/>
              <a:ea typeface="Kozuka Mincho Pr6N L" panose="02020300000000000000" pitchFamily="18" charset="-128"/>
            </a:endParaRPr>
          </a:p>
        </p:txBody>
      </p:sp>
      <p:sp>
        <p:nvSpPr>
          <p:cNvPr id="5" name="フッター プレースホルダー 1">
            <a:extLst>
              <a:ext uri="{FF2B5EF4-FFF2-40B4-BE49-F238E27FC236}">
                <a16:creationId xmlns:a16="http://schemas.microsoft.com/office/drawing/2014/main" id="{7EA31837-67B3-C648-98D4-279F368E1ADC}"/>
              </a:ext>
            </a:extLst>
          </p:cNvPr>
          <p:cNvSpPr>
            <a:spLocks noGrp="1"/>
          </p:cNvSpPr>
          <p:nvPr>
            <p:ph type="ftr" sz="quarter" idx="11"/>
          </p:nvPr>
        </p:nvSpPr>
        <p:spPr>
          <a:xfrm>
            <a:off x="2460572" y="6356352"/>
            <a:ext cx="5083479" cy="365125"/>
          </a:xfrm>
        </p:spPr>
        <p:txBody>
          <a:bodyPr/>
          <a:lstStyle/>
          <a:p>
            <a:r>
              <a:rPr kumimoji="1" lang="en-US" altLang="ja-JP" dirty="0"/>
              <a:t>2024 © </a:t>
            </a:r>
            <a:r>
              <a:rPr kumimoji="1" lang="ja-JP" altLang="en-US"/>
              <a:t>デジタルライフ研究会 デジタル写真講座 </a:t>
            </a:r>
          </a:p>
        </p:txBody>
      </p:sp>
    </p:spTree>
    <p:extLst>
      <p:ext uri="{BB962C8B-B14F-4D97-AF65-F5344CB8AC3E}">
        <p14:creationId xmlns:p14="http://schemas.microsoft.com/office/powerpoint/2010/main" val="210539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41496CD-7FB6-784B-84F4-646FB881EDA6}"/>
              </a:ext>
            </a:extLst>
          </p:cNvPr>
          <p:cNvSpPr>
            <a:spLocks noGrp="1"/>
          </p:cNvSpPr>
          <p:nvPr>
            <p:ph type="sldNum" sz="quarter" idx="12"/>
          </p:nvPr>
        </p:nvSpPr>
        <p:spPr/>
        <p:txBody>
          <a:bodyPr/>
          <a:lstStyle/>
          <a:p>
            <a:fld id="{880A1003-F255-644D-B4E6-A816FC850BE1}" type="slidenum">
              <a:rPr kumimoji="1" lang="ja-JP" altLang="en-US" smtClean="0"/>
              <a:t>5</a:t>
            </a:fld>
            <a:endParaRPr kumimoji="1" lang="ja-JP" altLang="en-US"/>
          </a:p>
        </p:txBody>
      </p:sp>
      <p:sp>
        <p:nvSpPr>
          <p:cNvPr id="4" name="テキスト ボックス 3">
            <a:extLst>
              <a:ext uri="{FF2B5EF4-FFF2-40B4-BE49-F238E27FC236}">
                <a16:creationId xmlns:a16="http://schemas.microsoft.com/office/drawing/2014/main" id="{D20034F0-71CB-8D43-A0AF-8B60ECE6E094}"/>
              </a:ext>
            </a:extLst>
          </p:cNvPr>
          <p:cNvSpPr txBox="1"/>
          <p:nvPr/>
        </p:nvSpPr>
        <p:spPr>
          <a:xfrm>
            <a:off x="2756153" y="3205200"/>
            <a:ext cx="4493538" cy="461665"/>
          </a:xfrm>
          <a:prstGeom prst="rect">
            <a:avLst/>
          </a:prstGeom>
          <a:noFill/>
        </p:spPr>
        <p:txBody>
          <a:bodyPr wrap="none" rtlCol="0">
            <a:spAutoFit/>
          </a:bodyPr>
          <a:lstStyle/>
          <a:p>
            <a:r>
              <a:rPr lang="ja-JP" altLang="en-US" sz="2400"/>
              <a:t>ご清聴ありがとうございました</a:t>
            </a:r>
          </a:p>
        </p:txBody>
      </p:sp>
      <p:sp>
        <p:nvSpPr>
          <p:cNvPr id="6" name="フッター プレースホルダー 1">
            <a:extLst>
              <a:ext uri="{FF2B5EF4-FFF2-40B4-BE49-F238E27FC236}">
                <a16:creationId xmlns:a16="http://schemas.microsoft.com/office/drawing/2014/main" id="{6BBB7AEC-3A0B-C546-A710-A4BCDCFD19A8}"/>
              </a:ext>
            </a:extLst>
          </p:cNvPr>
          <p:cNvSpPr>
            <a:spLocks noGrp="1"/>
          </p:cNvSpPr>
          <p:nvPr>
            <p:ph type="ftr" sz="quarter" idx="11"/>
          </p:nvPr>
        </p:nvSpPr>
        <p:spPr>
          <a:xfrm>
            <a:off x="2460572" y="6356352"/>
            <a:ext cx="5083479" cy="365125"/>
          </a:xfrm>
        </p:spPr>
        <p:txBody>
          <a:bodyPr/>
          <a:lstStyle/>
          <a:p>
            <a:r>
              <a:rPr kumimoji="1" lang="ja-JP" altLang="en-US"/>
              <a:t>デジタルライフ研究会 デジタル写真講座 </a:t>
            </a:r>
          </a:p>
        </p:txBody>
      </p:sp>
    </p:spTree>
    <p:extLst>
      <p:ext uri="{BB962C8B-B14F-4D97-AF65-F5344CB8AC3E}">
        <p14:creationId xmlns:p14="http://schemas.microsoft.com/office/powerpoint/2010/main" val="12132713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31886</TotalTime>
  <Words>991</Words>
  <Application>Microsoft Macintosh PowerPoint</Application>
  <PresentationFormat>ユーザー設定</PresentationFormat>
  <Paragraphs>67</Paragraphs>
  <Slides>5</Slides>
  <Notes>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5</vt:i4>
      </vt:variant>
    </vt:vector>
  </HeadingPairs>
  <TitlesOfParts>
    <vt:vector size="18" baseType="lpstr">
      <vt:lpstr>Kozuka Gothic Pr6N L</vt:lpstr>
      <vt:lpstr>Kozuka Gothic Pr6N M</vt:lpstr>
      <vt:lpstr>Kozuka Gothic Pr6N R</vt:lpstr>
      <vt:lpstr>Kozuka Mincho Pr6N L</vt:lpstr>
      <vt:lpstr>Kozuka Mincho Pr6N R</vt:lpstr>
      <vt:lpstr>ＭＳ Ｐ明朝</vt:lpstr>
      <vt:lpstr>游ゴシック</vt:lpstr>
      <vt:lpstr>游ゴシック Light</vt:lpstr>
      <vt:lpstr>Arial</vt:lpstr>
      <vt:lpstr>Calibri</vt:lpstr>
      <vt:lpstr>Calibri Light</vt:lpstr>
      <vt:lpstr>Verdana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ユーザー</dc:creator>
  <cp:lastModifiedBy>Microsoft Office ユーザー</cp:lastModifiedBy>
  <cp:revision>106</cp:revision>
  <cp:lastPrinted>2023-10-17T01:05:50Z</cp:lastPrinted>
  <dcterms:created xsi:type="dcterms:W3CDTF">2023-09-25T09:43:12Z</dcterms:created>
  <dcterms:modified xsi:type="dcterms:W3CDTF">2024-02-01T05:29:05Z</dcterms:modified>
</cp:coreProperties>
</file>