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0" autoAdjust="0"/>
    <p:restoredTop sz="94649" autoAdjust="0"/>
  </p:normalViewPr>
  <p:slideViewPr>
    <p:cSldViewPr snapToGrid="0" showGuides="1">
      <p:cViewPr>
        <p:scale>
          <a:sx n="93" d="100"/>
          <a:sy n="93" d="100"/>
        </p:scale>
        <p:origin x="1280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2" d="100"/>
          <a:sy n="62" d="100"/>
        </p:scale>
        <p:origin x="2466" y="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4603931-D9BE-45A0-A17B-530F84736E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6BC77D-4C1A-4092-BDCC-4CC21B9424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1D96E1-321C-4EDC-B489-2029D123E8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74F076-0205-4D78-B1FE-23AB1D45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9066FDB-3DD9-4B4A-9769-57116AA478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BECC107-5F28-40E6-87BA-79203962E54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2520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87AC94E-237E-40CF-928D-745AD491357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87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7B2C39-0908-4BC7-9C0D-83CE513162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9267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B2C39-0908-4BC7-9C0D-83CE513162E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FBCCD0-A85E-4F34-86FA-6F3B1200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37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697" y="1300787"/>
            <a:ext cx="706060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697" y="3886202"/>
            <a:ext cx="706060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CD6BC-7657-42C4-8267-109E420BCE14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8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58" y="4289374"/>
            <a:ext cx="8421101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2605" y="698261"/>
            <a:ext cx="7980807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5108728"/>
            <a:ext cx="8421117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3911-65AC-426B-AFF9-DDDCBB82DAA5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0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1"/>
            <a:ext cx="8421117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204821"/>
            <a:ext cx="8421117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9E8AE-2444-4B46-AACA-340ADB6A8BFD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30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047" y="872589"/>
            <a:ext cx="7558486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98024" y="3610032"/>
            <a:ext cx="7111243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372798"/>
            <a:ext cx="8421117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E801-B791-4DC4-B5A2-357D8BEA7BBB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9095" y="887859"/>
            <a:ext cx="592462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04308" y="3120015"/>
            <a:ext cx="59977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2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2138723"/>
            <a:ext cx="8421117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3" y="4662335"/>
            <a:ext cx="8421117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921C-9096-46BA-8A99-C550BC7569ED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53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8421117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42442" y="2367093"/>
            <a:ext cx="268041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42442" y="2943357"/>
            <a:ext cx="268041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7567" y="2367093"/>
            <a:ext cx="267436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08597" y="2943357"/>
            <a:ext cx="268397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5" y="2367093"/>
            <a:ext cx="268525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78305" y="2943357"/>
            <a:ext cx="2685254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4615-2BCA-4BDA-AFF1-CAA0FC8917AD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3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42443" y="610772"/>
            <a:ext cx="8421117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42442" y="4204820"/>
            <a:ext cx="267833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42442" y="2367093"/>
            <a:ext cx="2678333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42442" y="4781082"/>
            <a:ext cx="2678333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09742" y="4204820"/>
            <a:ext cx="268273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08595" y="2367093"/>
            <a:ext cx="268397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08595" y="4781082"/>
            <a:ext cx="268397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78306" y="4204820"/>
            <a:ext cx="2681804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478305" y="2367093"/>
            <a:ext cx="268525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78203" y="4781080"/>
            <a:ext cx="2685356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B4DF-B944-4D33-B3D4-5E60587C2816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14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2367095"/>
            <a:ext cx="8421117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899E-DC01-44BB-B5FB-4B9140BCB852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9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609603"/>
            <a:ext cx="2074578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42443" y="609603"/>
            <a:ext cx="622271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E6E7-09A9-4DFD-A252-F889DFB3105C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8420609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D2DB-61E8-47B8-8F73-2AC7D4146A38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2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828565"/>
            <a:ext cx="8410799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2" y="3657459"/>
            <a:ext cx="8410799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3884-9EF4-48FA-86DE-BDA94E2C951B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0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42441" y="2367094"/>
            <a:ext cx="4148647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014912" y="2367094"/>
            <a:ext cx="4148138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F7BA-8403-47E7-943E-971DB9AA8957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1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392" y="2371018"/>
            <a:ext cx="3959698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42442" y="3051014"/>
            <a:ext cx="414864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7094" y="2371018"/>
            <a:ext cx="396646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014913" y="3051014"/>
            <a:ext cx="4148139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D2A5-E323-4118-BB50-C5DB0BEC4CED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3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5492-17C0-43DE-BDF9-FF05B9DF6CE9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6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375C-41D4-4B64-A6C4-81A2363CC531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3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2" y="609600"/>
            <a:ext cx="3197747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25926" y="609602"/>
            <a:ext cx="503763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42" y="2632852"/>
            <a:ext cx="3197748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A76DC-6FD8-4745-9352-3BF5F6859B14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2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43" y="609600"/>
            <a:ext cx="4473753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21293" y="609601"/>
            <a:ext cx="325633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458" y="2632854"/>
            <a:ext cx="4473738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01C6-CE6A-454B-AC0C-F2FCD090749A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8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43" y="618519"/>
            <a:ext cx="8421116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43" y="2367095"/>
            <a:ext cx="842111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38974" y="588327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E118D3-C446-419A-8349-EC0E2A5C79A3}" type="datetime1">
              <a:rPr lang="en-US" altLang="ja-JP" smtClean="0"/>
              <a:t>1/29/24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443" y="5883277"/>
            <a:ext cx="5421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２０１８年〇〇月〇〇日（水）デジタル研究会レポート　</a:t>
            </a:r>
            <a:r>
              <a:rPr lang="en-US" altLang="ja-JP"/>
              <a:t>No.000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2636" y="5883277"/>
            <a:ext cx="62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51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B3838E-983E-4156-A3FC-86F6D6282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974" y="818403"/>
            <a:ext cx="6233122" cy="244177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タ　イ　ト　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5809A4-BB46-46BB-A26F-0A2E4F3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9512" y="6215785"/>
            <a:ext cx="62092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564A360A-56B6-2C40-B85B-D7670877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7002" y="6429340"/>
            <a:ext cx="2716258" cy="238456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100" dirty="0">
                <a:solidFill>
                  <a:schemeClr val="tx1">
                    <a:lumMod val="95000"/>
                  </a:schemeClr>
                </a:solidFill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2024 © </a:t>
            </a:r>
            <a:r>
              <a:rPr lang="ja-JP" altLang="en-US" sz="1100">
                <a:solidFill>
                  <a:schemeClr val="tx1">
                    <a:lumMod val="95000"/>
                  </a:schemeClr>
                </a:solidFill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デジタルライフ研究会</a:t>
            </a:r>
            <a:endParaRPr lang="en-US" altLang="ja-JP" sz="1100" dirty="0">
              <a:solidFill>
                <a:schemeClr val="tx1">
                  <a:lumMod val="95000"/>
                </a:schemeClr>
              </a:solidFill>
              <a:latin typeface="Kozuka Gothic Pr6N R" panose="020B0400000000000000" pitchFamily="34" charset="-128"/>
              <a:ea typeface="Kozuka Gothic Pr6N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485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EBED65F5-CB32-4C04-BE8F-652A5F94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フッター プレースホルダー 3">
            <a:extLst>
              <a:ext uri="{FF2B5EF4-FFF2-40B4-BE49-F238E27FC236}">
                <a16:creationId xmlns:a16="http://schemas.microsoft.com/office/drawing/2014/main" id="{FBCD2486-0DC0-EA47-AD8C-CB5CC7D3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47002" y="6429340"/>
            <a:ext cx="2716258" cy="238456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1100" dirty="0">
                <a:solidFill>
                  <a:schemeClr val="tx1">
                    <a:lumMod val="95000"/>
                  </a:schemeClr>
                </a:solidFill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2024 © </a:t>
            </a:r>
            <a:r>
              <a:rPr lang="ja-JP" altLang="en-US" sz="1100">
                <a:solidFill>
                  <a:schemeClr val="tx1">
                    <a:lumMod val="95000"/>
                  </a:schemeClr>
                </a:solidFill>
                <a:latin typeface="Kozuka Gothic Pr6N R" panose="020B0400000000000000" pitchFamily="34" charset="-128"/>
                <a:ea typeface="Kozuka Gothic Pr6N R" panose="020B0400000000000000" pitchFamily="34" charset="-128"/>
              </a:rPr>
              <a:t>デジタルライフ研究会</a:t>
            </a:r>
            <a:endParaRPr lang="en-US" altLang="ja-JP" sz="1100" dirty="0">
              <a:solidFill>
                <a:schemeClr val="tx1">
                  <a:lumMod val="95000"/>
                </a:schemeClr>
              </a:solidFill>
              <a:latin typeface="Kozuka Gothic Pr6N R" panose="020B0400000000000000" pitchFamily="34" charset="-128"/>
              <a:ea typeface="Kozuka Gothic Pr6N R" panose="020B0400000000000000" pitchFamily="34" charset="-128"/>
            </a:endParaRP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A80BB3D0-4F32-E74F-9489-05ADE4F89E46}"/>
              </a:ext>
            </a:extLst>
          </p:cNvPr>
          <p:cNvSpPr txBox="1">
            <a:spLocks/>
          </p:cNvSpPr>
          <p:nvPr/>
        </p:nvSpPr>
        <p:spPr>
          <a:xfrm>
            <a:off x="577851" y="533400"/>
            <a:ext cx="1413787" cy="376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kumimoji="1"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目次</a:t>
            </a:r>
          </a:p>
          <a:p>
            <a:endParaRPr lang="ja-JP" altLang="en-US" dirty="0"/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15AE1B7E-250F-0A49-B23D-3B5FD5B8EB79}"/>
              </a:ext>
            </a:extLst>
          </p:cNvPr>
          <p:cNvSpPr txBox="1">
            <a:spLocks/>
          </p:cNvSpPr>
          <p:nvPr/>
        </p:nvSpPr>
        <p:spPr>
          <a:xfrm>
            <a:off x="2140724" y="443648"/>
            <a:ext cx="5779958" cy="5472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</a:t>
            </a:r>
            <a:b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４． </a:t>
            </a:r>
            <a:b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 </a:t>
            </a:r>
          </a:p>
          <a:p>
            <a:pPr marL="0" indent="0">
              <a:lnSpc>
                <a:spcPct val="150000"/>
              </a:lnSpc>
              <a:buNone/>
            </a:pPr>
            <a:endParaRPr lang="ja-JP" altLang="en-US" sz="3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122060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3867</TotalTime>
  <Words>31</Words>
  <Application>Microsoft Macintosh PowerPoint</Application>
  <PresentationFormat>A4 210 x 297 mm</PresentationFormat>
  <Paragraphs>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P丸ゴシック体E</vt:lpstr>
      <vt:lpstr>HGP創英角ｺﾞｼｯｸUB</vt:lpstr>
      <vt:lpstr>Kozuka Gothic Pr6N R</vt:lpstr>
      <vt:lpstr>ＭＳ Ｐゴシック</vt:lpstr>
      <vt:lpstr>游ゴシック</vt:lpstr>
      <vt:lpstr>Arial</vt:lpstr>
      <vt:lpstr>Tw Cen MT</vt:lpstr>
      <vt:lpstr>Wingdings 3</vt:lpstr>
      <vt:lpstr>しずく</vt:lpstr>
      <vt:lpstr>タ　イ　ト　ル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米良健一</dc:creator>
  <cp:lastModifiedBy>Microsoft Office ユーザー</cp:lastModifiedBy>
  <cp:revision>37</cp:revision>
  <cp:lastPrinted>2024-01-29T08:25:20Z</cp:lastPrinted>
  <dcterms:created xsi:type="dcterms:W3CDTF">2017-11-21T02:16:13Z</dcterms:created>
  <dcterms:modified xsi:type="dcterms:W3CDTF">2024-01-31T07:17:34Z</dcterms:modified>
</cp:coreProperties>
</file>