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31" r:id="rId1"/>
  </p:sldMasterIdLst>
  <p:notesMasterIdLst>
    <p:notesMasterId r:id="rId4"/>
  </p:notesMasterIdLst>
  <p:handoutMasterIdLst>
    <p:handoutMasterId r:id="rId5"/>
  </p:handoutMasterIdLst>
  <p:sldIdLst>
    <p:sldId id="256" r:id="rId2"/>
    <p:sldId id="263" r:id="rId3"/>
  </p:sldIdLst>
  <p:sldSz cx="9906000" cy="6858000" type="A4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165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0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90" autoAdjust="0"/>
    <p:restoredTop sz="94581" autoAdjust="0"/>
  </p:normalViewPr>
  <p:slideViewPr>
    <p:cSldViewPr snapToGrid="0" showGuides="1">
      <p:cViewPr>
        <p:scale>
          <a:sx n="97" d="100"/>
          <a:sy n="97" d="100"/>
        </p:scale>
        <p:origin x="1320" y="224"/>
      </p:cViewPr>
      <p:guideLst>
        <p:guide pos="3165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2" d="100"/>
          <a:sy n="62" d="100"/>
        </p:scale>
        <p:origin x="2466" y="7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44603931-D9BE-45A0-A17B-530F84736E6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96BC77D-4C1A-4092-BDCC-4CC21B9424D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F1D96E1-321C-4EDC-B489-2029D123E83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9274F076-0205-4D78-B1FE-23AB1D45792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E9066FDB-3DD9-4B4A-9769-57116AA478B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ABECC107-5F28-40E6-87BA-79203962E54C}" type="datetimeFigureOut">
              <a:rPr kumimoji="1" lang="ja-JP" altLang="en-US" smtClean="0"/>
              <a:t>2024/1/29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6125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487AC94E-237E-40CF-928D-745AD491357C}" type="datetimeFigureOut">
              <a:rPr kumimoji="1" lang="ja-JP" altLang="en-US" smtClean="0"/>
              <a:t>2024/1/29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55688" y="1279525"/>
            <a:ext cx="4987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7B2C39-0908-4BC7-9C0D-83CE513162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926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B2C39-0908-4BC7-9C0D-83CE513162E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5373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696178" y="1169931"/>
            <a:ext cx="5216071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7850" y="533401"/>
            <a:ext cx="6667606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7850" y="3843868"/>
            <a:ext cx="5367104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31AFA-B02A-439F-973D-FB72DB47220A}" type="datetime1">
              <a:rPr lang="en-US" altLang="ja-JP" smtClean="0"/>
              <a:t>1/29/24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２０１７年１１月２２日（水）デジタル研究会レポート　</a:t>
            </a:r>
            <a:r>
              <a:rPr lang="en-US" altLang="ja-JP"/>
              <a:t>No.001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405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4495800"/>
            <a:ext cx="7101106" cy="1524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77850" y="533400"/>
            <a:ext cx="87503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825502" y="3843867"/>
            <a:ext cx="78881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7978-6E2B-4373-8174-B52F09911DC0}" type="datetime1">
              <a:rPr lang="en-US" altLang="ja-JP" smtClean="0"/>
              <a:t>1/29/24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２０１７年１１月２２日（水）デジタル研究会レポート　</a:t>
            </a:r>
            <a:r>
              <a:rPr lang="en-US" altLang="ja-JP"/>
              <a:t>No.001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088096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533400"/>
            <a:ext cx="87503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4114800"/>
            <a:ext cx="6915515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7978-6E2B-4373-8174-B52F09911DC0}" type="datetime1">
              <a:rPr lang="en-US" altLang="ja-JP" smtClean="0"/>
              <a:t>1/29/24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２０１７年１１月２２日（水）デジタル研究会レポート　</a:t>
            </a:r>
            <a:r>
              <a:rPr lang="en-US" altLang="ja-JP"/>
              <a:t>No.001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815588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640" y="533400"/>
            <a:ext cx="743143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55701" y="3429000"/>
            <a:ext cx="6936006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4301070"/>
            <a:ext cx="6914224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7978-6E2B-4373-8174-B52F09911DC0}" type="datetime1">
              <a:rPr lang="en-US" altLang="ja-JP" smtClean="0"/>
              <a:t>1/29/24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２０１７年１１月２２日（水）デジタル研究会レポート　</a:t>
            </a:r>
            <a:r>
              <a:rPr lang="en-US" altLang="ja-JP"/>
              <a:t>No.001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7651" y="710624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7551" y="2768601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5970224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3429000"/>
            <a:ext cx="6914224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5132981"/>
            <a:ext cx="6915515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7978-6E2B-4373-8174-B52F09911DC0}" type="datetime1">
              <a:rPr lang="en-US" altLang="ja-JP" smtClean="0"/>
              <a:t>1/29/24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２０１７年１１月２２日（水）デジタル研究会レポート　</a:t>
            </a:r>
            <a:r>
              <a:rPr lang="en-US" altLang="ja-JP"/>
              <a:t>No.001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786328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641" y="533400"/>
            <a:ext cx="7431435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77851" y="3886200"/>
            <a:ext cx="6914224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4953000"/>
            <a:ext cx="6914223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7978-6E2B-4373-8174-B52F09911DC0}" type="datetime1">
              <a:rPr lang="en-US" altLang="ja-JP" smtClean="0"/>
              <a:t>1/29/24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２０１７年１１月２２日（水）デジタル研究会レポート　</a:t>
            </a:r>
            <a:r>
              <a:rPr lang="en-US" altLang="ja-JP"/>
              <a:t>No.001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7651" y="710624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7551" y="2768601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7287388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533400"/>
            <a:ext cx="8152796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77851" y="3928534"/>
            <a:ext cx="6914224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4766736"/>
            <a:ext cx="6914223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7978-6E2B-4373-8174-B52F09911DC0}" type="datetime1">
              <a:rPr lang="en-US" altLang="ja-JP" smtClean="0"/>
              <a:t>1/29/24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２０１７年１１月２２日（水）デジタル研究会レポート　</a:t>
            </a:r>
            <a:r>
              <a:rPr lang="en-US" altLang="ja-JP"/>
              <a:t>No.001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460477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4495800"/>
            <a:ext cx="7101106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7851" y="533401"/>
            <a:ext cx="7101106" cy="3767670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7978-6E2B-4373-8174-B52F09911DC0}" type="datetime1">
              <a:rPr lang="en-US" altLang="ja-JP" smtClean="0"/>
              <a:t>1/29/24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２０１７年１１月２２日（水）デジタル研究会レポート　</a:t>
            </a:r>
            <a:r>
              <a:rPr lang="en-US" altLang="ja-JP"/>
              <a:t>No.001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872993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3606" y="533400"/>
            <a:ext cx="221454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7850" y="533400"/>
            <a:ext cx="6337513" cy="5486400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7978-6E2B-4373-8174-B52F09911DC0}" type="datetime1">
              <a:rPr lang="en-US" altLang="ja-JP" smtClean="0"/>
              <a:t>1/29/24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２０１７年１１月２２日（水）デジタル研究会レポート　</a:t>
            </a:r>
            <a:r>
              <a:rPr lang="en-US" altLang="ja-JP"/>
              <a:t>No.001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334019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4495800"/>
            <a:ext cx="7101106" cy="1524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851" y="533400"/>
            <a:ext cx="7101106" cy="3767670"/>
          </a:xfrm>
        </p:spPr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7978-6E2B-4373-8174-B52F09911DC0}" type="datetime1">
              <a:rPr lang="en-US" altLang="ja-JP" smtClean="0"/>
              <a:t>1/29/24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２０１７年１１月２２日（水）デジタル研究会レポート　</a:t>
            </a:r>
            <a:r>
              <a:rPr lang="en-US" altLang="ja-JP"/>
              <a:t>No.001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820824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1981200"/>
            <a:ext cx="6936007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4487334"/>
            <a:ext cx="6936006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B4B72-349C-4A87-BD40-FF50094FBA69}" type="datetime1">
              <a:rPr lang="en-US" altLang="ja-JP" smtClean="0"/>
              <a:t>1/29/24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２０１７年１１月２２日（水）デジタル研究会レポート　</a:t>
            </a:r>
            <a:r>
              <a:rPr lang="en-US" altLang="ja-JP"/>
              <a:t>No.001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97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4495800"/>
            <a:ext cx="7101106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77851" y="533401"/>
            <a:ext cx="4279131" cy="3767667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5050892" y="533400"/>
            <a:ext cx="4277258" cy="3759200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7978-6E2B-4373-8174-B52F09911DC0}" type="datetime1">
              <a:rPr lang="en-US" altLang="ja-JP" smtClean="0"/>
              <a:t>1/29/24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２０１７年１１月２２日（水）デジタル研究会レポート　</a:t>
            </a:r>
            <a:r>
              <a:rPr lang="en-US" altLang="ja-JP"/>
              <a:t>No.001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58181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4495800"/>
            <a:ext cx="7101106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5501" y="533400"/>
            <a:ext cx="4026605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7849" y="1143001"/>
            <a:ext cx="4274256" cy="3158067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9601" y="566738"/>
            <a:ext cx="407772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50893" y="1143000"/>
            <a:ext cx="4286430" cy="3149600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7978-6E2B-4373-8174-B52F09911DC0}" type="datetime1">
              <a:rPr lang="en-US" altLang="ja-JP" smtClean="0"/>
              <a:t>1/29/24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２０１７年１１月２２日（水）デジタル研究会レポート　</a:t>
            </a:r>
            <a:r>
              <a:rPr lang="en-US" altLang="ja-JP"/>
              <a:t>No.001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106990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4495800"/>
            <a:ext cx="7101106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ED075-F622-40C1-A8FC-7D261E02CB6F}" type="datetime1">
              <a:rPr lang="en-US" altLang="ja-JP" smtClean="0"/>
              <a:t>1/29/24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２０１７年１１月２２日（水）デジタル研究会レポート　</a:t>
            </a:r>
            <a:r>
              <a:rPr lang="en-US" altLang="ja-JP"/>
              <a:t>No.001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122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61B4D-93CE-45E6-948B-93C2663F15E7}" type="datetime1">
              <a:rPr lang="en-US" altLang="ja-JP" smtClean="0"/>
              <a:t>1/29/24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２０１７年１１月２２日（水）デジタル研究会レポート　</a:t>
            </a:r>
            <a:r>
              <a:rPr lang="en-US" altLang="ja-JP"/>
              <a:t>No.001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64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0223" y="533400"/>
            <a:ext cx="34671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850" y="533400"/>
            <a:ext cx="4808651" cy="5486400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70223" y="2209803"/>
            <a:ext cx="34671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7978-6E2B-4373-8174-B52F09911DC0}" type="datetime1">
              <a:rPr lang="en-US" altLang="ja-JP" smtClean="0"/>
              <a:t>1/29/24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２０１７年１１月２２日（水）デジタル研究会レポート　</a:t>
            </a:r>
            <a:r>
              <a:rPr lang="en-US" altLang="ja-JP"/>
              <a:t>No.001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180401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450" y="1447800"/>
            <a:ext cx="3860196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825500" y="914400"/>
            <a:ext cx="3554389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0696" y="2743200"/>
            <a:ext cx="3861242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7978-6E2B-4373-8174-B52F09911DC0}" type="datetime1">
              <a:rPr lang="en-US" altLang="ja-JP" smtClean="0"/>
              <a:t>1/29/24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7850" y="6172201"/>
            <a:ext cx="6296034" cy="365125"/>
          </a:xfrm>
        </p:spPr>
        <p:txBody>
          <a:bodyPr/>
          <a:lstStyle/>
          <a:p>
            <a:r>
              <a:rPr lang="ja-JP" altLang="en-US"/>
              <a:t>２０１７年１１月２２日（水）デジタル研究会レポート　</a:t>
            </a:r>
            <a:r>
              <a:rPr lang="en-US" altLang="ja-JP"/>
              <a:t>No.001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148392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7226565" y="3894668"/>
            <a:ext cx="2676327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7851" y="4495800"/>
            <a:ext cx="7101106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533401"/>
            <a:ext cx="7101106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9432" y="6172204"/>
            <a:ext cx="130050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CF07978-6E2B-4373-8174-B52F09911DC0}" type="datetime1">
              <a:rPr lang="en-US" altLang="ja-JP" smtClean="0"/>
              <a:t>1/29/24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7850" y="6172201"/>
            <a:ext cx="629603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ja-JP" altLang="en-US"/>
              <a:t>２０１７年１１月２２日（水）デジタル研究会レポート　</a:t>
            </a:r>
            <a:r>
              <a:rPr lang="en-US" altLang="ja-JP"/>
              <a:t>No.001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22295" y="5578479"/>
            <a:ext cx="928316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0562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  <p:sldLayoutId id="2147483843" r:id="rId12"/>
    <p:sldLayoutId id="2147483844" r:id="rId13"/>
    <p:sldLayoutId id="2147483845" r:id="rId14"/>
    <p:sldLayoutId id="2147483846" r:id="rId15"/>
    <p:sldLayoutId id="2147483847" r:id="rId16"/>
    <p:sldLayoutId id="2147483848" r:id="rId1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kumimoji="1"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9">
            <a:extLst>
              <a:ext uri="{FF2B5EF4-FFF2-40B4-BE49-F238E27FC236}">
                <a16:creationId xmlns:a16="http://schemas.microsoft.com/office/drawing/2014/main" id="{4609862E-48F9-45AC-8D44-67A0268A7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1" y="2"/>
            <a:ext cx="99060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Snip Diagonal Corner Rectangle 6">
            <a:extLst>
              <a:ext uri="{FF2B5EF4-FFF2-40B4-BE49-F238E27FC236}">
                <a16:creationId xmlns:a16="http://schemas.microsoft.com/office/drawing/2014/main" id="{2D5EEA8B-2D86-4D1D-96B3-6B8290303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51" y="2"/>
            <a:ext cx="9905249" cy="6857998"/>
          </a:xfrm>
          <a:prstGeom prst="snip2DiagRect">
            <a:avLst>
              <a:gd name="adj1" fmla="val 0"/>
              <a:gd name="adj2" fmla="val 37605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0CB3838E-983E-4156-A3FC-86F6D6282A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1461" y="685799"/>
            <a:ext cx="6500813" cy="2971801"/>
          </a:xfrm>
        </p:spPr>
        <p:txBody>
          <a:bodyPr>
            <a:normAutofit/>
          </a:bodyPr>
          <a:lstStyle/>
          <a:p>
            <a:r>
              <a:rPr lang="ja-JP" altLang="en-US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タ　イ　ト　ル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75809A4-BB46-46BB-A26F-0A2E4F367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20100" y="5578475"/>
            <a:ext cx="928074" cy="6699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/>
              <a:pPr>
                <a:spcAft>
                  <a:spcPts val="600"/>
                </a:spcAft>
              </a:pPr>
              <a:t>1</a:t>
            </a:fld>
            <a:endParaRPr lang="en-US"/>
          </a:p>
        </p:txBody>
      </p:sp>
      <p:sp>
        <p:nvSpPr>
          <p:cNvPr id="7" name="フッター プレースホルダー 3">
            <a:extLst>
              <a:ext uri="{FF2B5EF4-FFF2-40B4-BE49-F238E27FC236}">
                <a16:creationId xmlns:a16="http://schemas.microsoft.com/office/drawing/2014/main" id="{C9063F6A-7E74-E94B-AB0A-6CFF68F71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5923" y="6222305"/>
            <a:ext cx="5093316" cy="28352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altLang="ja-JP" dirty="0">
                <a:solidFill>
                  <a:schemeClr val="tx1">
                    <a:lumMod val="95000"/>
                  </a:schemeClr>
                </a:solidFill>
              </a:rPr>
              <a:t>2024_01_29</a:t>
            </a:r>
            <a:r>
              <a:rPr lang="ja-JP" altLang="en-US">
                <a:solidFill>
                  <a:schemeClr val="tx1">
                    <a:lumMod val="95000"/>
                  </a:schemeClr>
                </a:solidFill>
              </a:rPr>
              <a:t>（月）デジタルライフ研究会</a:t>
            </a:r>
            <a:r>
              <a:rPr lang="ja-JP" altLang="en-US" dirty="0">
                <a:solidFill>
                  <a:schemeClr val="tx1">
                    <a:lumMod val="95000"/>
                  </a:schemeClr>
                </a:solidFill>
              </a:rPr>
              <a:t>レポート　</a:t>
            </a:r>
            <a:r>
              <a:rPr lang="en-US" altLang="ja-JP" dirty="0">
                <a:solidFill>
                  <a:schemeClr val="tx1">
                    <a:lumMod val="95000"/>
                  </a:schemeClr>
                </a:solidFill>
              </a:rPr>
              <a:t>No.000</a:t>
            </a:r>
            <a:r>
              <a:rPr lang="ja-JP" altLang="en-US" dirty="0">
                <a:solidFill>
                  <a:schemeClr val="tx1">
                    <a:lumMod val="95000"/>
                  </a:schemeClr>
                </a:solidFill>
              </a:rPr>
              <a:t>　</a:t>
            </a:r>
            <a:r>
              <a:rPr lang="ja-JP" altLang="en-US">
                <a:solidFill>
                  <a:schemeClr val="tx1">
                    <a:lumMod val="95000"/>
                  </a:schemeClr>
                </a:solidFill>
              </a:rPr>
              <a:t>　作成</a:t>
            </a:r>
            <a:r>
              <a:rPr lang="en-US" altLang="ja-JP" dirty="0">
                <a:solidFill>
                  <a:schemeClr val="tx1">
                    <a:lumMod val="95000"/>
                  </a:schemeClr>
                </a:solidFill>
              </a:rPr>
              <a:t> Max</a:t>
            </a:r>
          </a:p>
        </p:txBody>
      </p:sp>
    </p:spTree>
    <p:extLst>
      <p:ext uri="{BB962C8B-B14F-4D97-AF65-F5344CB8AC3E}">
        <p14:creationId xmlns:p14="http://schemas.microsoft.com/office/powerpoint/2010/main" val="34648579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23A63C-661B-41F7-8AA4-B83284B061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851" y="533400"/>
            <a:ext cx="1413787" cy="376767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indent="0">
              <a:buNone/>
            </a:pPr>
            <a:r>
              <a:rPr kumimoji="1" lang="ja-JP" altLang="en-US" sz="4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目次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7" name="フッター プレースホルダー 3">
            <a:extLst>
              <a:ext uri="{FF2B5EF4-FFF2-40B4-BE49-F238E27FC236}">
                <a16:creationId xmlns:a16="http://schemas.microsoft.com/office/drawing/2014/main" id="{622CC626-DABB-4DDB-B32E-0A44201D6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5923" y="6222305"/>
            <a:ext cx="5093316" cy="28352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altLang="ja-JP" dirty="0">
                <a:solidFill>
                  <a:schemeClr val="tx1">
                    <a:lumMod val="95000"/>
                  </a:schemeClr>
                </a:solidFill>
              </a:rPr>
              <a:t>2024_01_29</a:t>
            </a:r>
            <a:r>
              <a:rPr lang="ja-JP" altLang="en-US">
                <a:solidFill>
                  <a:schemeClr val="tx1">
                    <a:lumMod val="95000"/>
                  </a:schemeClr>
                </a:solidFill>
              </a:rPr>
              <a:t>（月）デジタルライフ研究会</a:t>
            </a:r>
            <a:r>
              <a:rPr lang="ja-JP" altLang="en-US" dirty="0">
                <a:solidFill>
                  <a:schemeClr val="tx1">
                    <a:lumMod val="95000"/>
                  </a:schemeClr>
                </a:solidFill>
              </a:rPr>
              <a:t>レポート　</a:t>
            </a:r>
            <a:r>
              <a:rPr lang="en-US" altLang="ja-JP" dirty="0">
                <a:solidFill>
                  <a:schemeClr val="tx1">
                    <a:lumMod val="95000"/>
                  </a:schemeClr>
                </a:solidFill>
              </a:rPr>
              <a:t>No.000</a:t>
            </a:r>
            <a:r>
              <a:rPr lang="ja-JP" altLang="en-US" dirty="0">
                <a:solidFill>
                  <a:schemeClr val="tx1">
                    <a:lumMod val="95000"/>
                  </a:schemeClr>
                </a:solidFill>
              </a:rPr>
              <a:t>　</a:t>
            </a:r>
            <a:r>
              <a:rPr lang="ja-JP" altLang="en-US">
                <a:solidFill>
                  <a:schemeClr val="tx1">
                    <a:lumMod val="95000"/>
                  </a:schemeClr>
                </a:solidFill>
              </a:rPr>
              <a:t>　作成</a:t>
            </a:r>
            <a:r>
              <a:rPr lang="en-US" altLang="ja-JP" dirty="0">
                <a:solidFill>
                  <a:schemeClr val="tx1">
                    <a:lumMod val="95000"/>
                  </a:schemeClr>
                </a:solidFill>
              </a:rPr>
              <a:t> Max</a:t>
            </a:r>
          </a:p>
        </p:txBody>
      </p:sp>
      <p:sp>
        <p:nvSpPr>
          <p:cNvPr id="8" name="スライド番号プレースホルダー 4">
            <a:extLst>
              <a:ext uri="{FF2B5EF4-FFF2-40B4-BE49-F238E27FC236}">
                <a16:creationId xmlns:a16="http://schemas.microsoft.com/office/drawing/2014/main" id="{34AD8370-F081-41D0-8C97-83CECEAFA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19280" y="5904151"/>
            <a:ext cx="479206" cy="6699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29E725E5-70AD-4A99-9955-9BD7EC2EFFBF}"/>
              </a:ext>
            </a:extLst>
          </p:cNvPr>
          <p:cNvSpPr txBox="1">
            <a:spLocks/>
          </p:cNvSpPr>
          <p:nvPr/>
        </p:nvSpPr>
        <p:spPr>
          <a:xfrm>
            <a:off x="2140724" y="443648"/>
            <a:ext cx="5779958" cy="54728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１．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２．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３．</a:t>
            </a:r>
            <a:b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４． </a:t>
            </a:r>
            <a:b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５． </a:t>
            </a:r>
          </a:p>
          <a:p>
            <a:pPr marL="0" indent="0">
              <a:lnSpc>
                <a:spcPct val="150000"/>
              </a:lnSpc>
              <a:buNone/>
            </a:pPr>
            <a:endParaRPr lang="ja-JP" altLang="en-US" sz="32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055985"/>
      </p:ext>
    </p:extLst>
  </p:cSld>
  <p:clrMapOvr>
    <a:masterClrMapping/>
  </p:clrMapOvr>
</p:sld>
</file>

<file path=ppt/theme/theme1.xml><?xml version="1.0" encoding="utf-8"?>
<a:theme xmlns:a="http://schemas.openxmlformats.org/drawingml/2006/main" name="スライス">
  <a:themeElements>
    <a:clrScheme name="スライス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スライス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スライ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7131</TotalTime>
  <Words>53</Words>
  <Application>Microsoft Macintosh PowerPoint</Application>
  <PresentationFormat>A4 210 x 297 mm</PresentationFormat>
  <Paragraphs>10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AR P丸ゴシック体E</vt:lpstr>
      <vt:lpstr>HGP創英角ｺﾞｼｯｸUB</vt:lpstr>
      <vt:lpstr>メイリオ</vt:lpstr>
      <vt:lpstr>游ゴシック</vt:lpstr>
      <vt:lpstr>Century Gothic</vt:lpstr>
      <vt:lpstr>Wingdings 3</vt:lpstr>
      <vt:lpstr>スライス</vt:lpstr>
      <vt:lpstr>タ　イ　ト　ル</vt:lpstr>
      <vt:lpstr>PowerPoint プレゼンテーション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米良健一</dc:creator>
  <cp:lastModifiedBy>Microsoft Office ユーザー</cp:lastModifiedBy>
  <cp:revision>174</cp:revision>
  <cp:lastPrinted>2017-11-21T13:43:27Z</cp:lastPrinted>
  <dcterms:created xsi:type="dcterms:W3CDTF">2017-11-21T02:16:13Z</dcterms:created>
  <dcterms:modified xsi:type="dcterms:W3CDTF">2024-01-29T00:42:06Z</dcterms:modified>
</cp:coreProperties>
</file>